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7" r:id="rId4"/>
    <p:sldId id="260" r:id="rId5"/>
    <p:sldId id="258" r:id="rId6"/>
    <p:sldId id="264" r:id="rId7"/>
    <p:sldId id="259" r:id="rId8"/>
    <p:sldId id="266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EBB6F-E3A2-4F4C-A010-4E2DB73851BE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CC33C-2DE2-411C-80A7-23F0552FE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Describe study area:  IHC to Parrish, Chicago Ave to 150/151</a:t>
            </a:r>
            <a:r>
              <a:rPr lang="en-US" baseline="30000" smtClean="0"/>
              <a:t>st</a:t>
            </a:r>
            <a:r>
              <a:rPr lang="en-US" smtClean="0"/>
              <a:t>, note that facility has already has a RCRA closure to address the most contaminated area and show big scoops and pile of stuff at SWMU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D17094-82E7-4D5F-9C70-CE78A6F3586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F9A-A842-4E28-AC9C-3800E76FE94D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B240-BFCA-4A41-B401-4F265C969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F9A-A842-4E28-AC9C-3800E76FE94D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B240-BFCA-4A41-B401-4F265C969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F9A-A842-4E28-AC9C-3800E76FE94D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B240-BFCA-4A41-B401-4F265C969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BF595-CA09-4C92-9255-7F2A7305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F9A-A842-4E28-AC9C-3800E76FE94D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B240-BFCA-4A41-B401-4F265C969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F9A-A842-4E28-AC9C-3800E76FE94D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B240-BFCA-4A41-B401-4F265C969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F9A-A842-4E28-AC9C-3800E76FE94D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B240-BFCA-4A41-B401-4F265C969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F9A-A842-4E28-AC9C-3800E76FE94D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B240-BFCA-4A41-B401-4F265C969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F9A-A842-4E28-AC9C-3800E76FE94D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B240-BFCA-4A41-B401-4F265C969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F9A-A842-4E28-AC9C-3800E76FE94D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B240-BFCA-4A41-B401-4F265C969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F9A-A842-4E28-AC9C-3800E76FE94D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B240-BFCA-4A41-B401-4F265C969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F9A-A842-4E28-AC9C-3800E76FE94D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B240-BFCA-4A41-B401-4F265C969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70F9A-A842-4E28-AC9C-3800E76FE94D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4B240-BFCA-4A41-B401-4F265C969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Smelter &amp; </a:t>
            </a:r>
            <a:r>
              <a:rPr lang="en-US" dirty="0" smtClean="0"/>
              <a:t>Lead</a:t>
            </a:r>
            <a:br>
              <a:rPr lang="en-US" dirty="0" smtClean="0"/>
            </a:br>
            <a:r>
              <a:rPr lang="en-US" dirty="0" smtClean="0"/>
              <a:t>Superfund </a:t>
            </a:r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8, 2012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2971800" cy="1096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Multiple Polluters in Area</a:t>
            </a:r>
          </a:p>
          <a:p>
            <a:pPr lvl="1"/>
            <a:r>
              <a:rPr lang="en-US" dirty="0" smtClean="0"/>
              <a:t>USS Lead </a:t>
            </a:r>
          </a:p>
          <a:p>
            <a:pPr lvl="1"/>
            <a:r>
              <a:rPr lang="en-US" dirty="0" smtClean="0"/>
              <a:t>Anaconda Lead/International Refining</a:t>
            </a:r>
          </a:p>
          <a:p>
            <a:pPr lvl="1"/>
            <a:r>
              <a:rPr lang="en-US" dirty="0" err="1" smtClean="0"/>
              <a:t>Dupont</a:t>
            </a:r>
            <a:endParaRPr lang="en-US" dirty="0" smtClean="0"/>
          </a:p>
          <a:p>
            <a:r>
              <a:rPr lang="en-US" dirty="0" smtClean="0"/>
              <a:t>RCRA Corrective Action 2002</a:t>
            </a:r>
          </a:p>
          <a:p>
            <a:r>
              <a:rPr lang="en-US" dirty="0" smtClean="0"/>
              <a:t>On NPL September 2008</a:t>
            </a:r>
          </a:p>
          <a:p>
            <a:r>
              <a:rPr lang="en-US" dirty="0" smtClean="0"/>
              <a:t>Removal Actions 2008, 2011</a:t>
            </a:r>
          </a:p>
          <a:p>
            <a:pPr lvl="1"/>
            <a:r>
              <a:rPr lang="en-US" dirty="0" smtClean="0"/>
              <a:t>Excavation and Off-Site Disposal</a:t>
            </a:r>
          </a:p>
          <a:p>
            <a:pPr lvl="1"/>
            <a:r>
              <a:rPr lang="en-US" dirty="0" smtClean="0"/>
              <a:t>29 total addresses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EPA Lead RI/FS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Aerial Deposition of Lead</a:t>
            </a:r>
          </a:p>
          <a:p>
            <a:r>
              <a:rPr lang="en-US" dirty="0" smtClean="0"/>
              <a:t>Former Anaconda Operations at Public Housing Area</a:t>
            </a:r>
          </a:p>
          <a:p>
            <a:r>
              <a:rPr lang="en-US" dirty="0" smtClean="0"/>
              <a:t>Contamination Isolated to Fill Layer </a:t>
            </a:r>
          </a:p>
          <a:p>
            <a:pPr lvl="1"/>
            <a:r>
              <a:rPr lang="en-US" dirty="0" smtClean="0"/>
              <a:t>Native Sands ~2 feet </a:t>
            </a:r>
            <a:r>
              <a:rPr lang="en-US" dirty="0" err="1" smtClean="0"/>
              <a:t>bgs</a:t>
            </a:r>
            <a:endParaRPr lang="en-US" dirty="0" smtClean="0"/>
          </a:p>
          <a:p>
            <a:r>
              <a:rPr lang="en-US" dirty="0" smtClean="0"/>
              <a:t>Yards: 47% Require Remediation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Currently: EPA Developing Cleanup </a:t>
            </a:r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Costs Range: $40 - $70 Million</a:t>
            </a:r>
            <a:endParaRPr lang="en-US" dirty="0" smtClean="0"/>
          </a:p>
          <a:p>
            <a:r>
              <a:rPr lang="en-US" dirty="0" smtClean="0"/>
              <a:t>Proposed Plan: EPA Proposes Remedy</a:t>
            </a:r>
          </a:p>
          <a:p>
            <a:pPr lvl="1"/>
            <a:r>
              <a:rPr lang="en-US" dirty="0" smtClean="0"/>
              <a:t>Issued Late Spring</a:t>
            </a:r>
          </a:p>
          <a:p>
            <a:pPr lvl="1"/>
            <a:r>
              <a:rPr lang="en-US" dirty="0" smtClean="0"/>
              <a:t>Public Meeting</a:t>
            </a:r>
          </a:p>
          <a:p>
            <a:pPr lvl="1"/>
            <a:r>
              <a:rPr lang="en-US" dirty="0" smtClean="0"/>
              <a:t>Public Comment Period</a:t>
            </a:r>
          </a:p>
          <a:p>
            <a:r>
              <a:rPr lang="en-US" dirty="0" smtClean="0"/>
              <a:t>Record of Decision: EPA Selects Remedy</a:t>
            </a:r>
          </a:p>
          <a:p>
            <a:pPr lvl="1"/>
            <a:r>
              <a:rPr lang="en-US" dirty="0" smtClean="0"/>
              <a:t>September 2012</a:t>
            </a:r>
          </a:p>
          <a:p>
            <a:r>
              <a:rPr lang="en-US" dirty="0" smtClean="0"/>
              <a:t>Cleanups </a:t>
            </a:r>
            <a:r>
              <a:rPr lang="en-US" dirty="0" smtClean="0"/>
              <a:t>Commence – 2013  or 2014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1683" t="2400" r="1683"/>
          <a:stretch>
            <a:fillRect/>
          </a:stretch>
        </p:blipFill>
        <p:spPr>
          <a:xfrm>
            <a:off x="0" y="455613"/>
            <a:ext cx="9144000" cy="6478587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Remedy Review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Sites with Cleanup Costs </a:t>
            </a:r>
            <a:r>
              <a:rPr lang="en-US" dirty="0" smtClean="0"/>
              <a:t>&gt; $</a:t>
            </a:r>
            <a:r>
              <a:rPr lang="en-US" dirty="0" smtClean="0"/>
              <a:t>25 Million</a:t>
            </a:r>
          </a:p>
          <a:p>
            <a:r>
              <a:rPr lang="en-US" dirty="0" smtClean="0"/>
              <a:t>Exemptions – Presumptive </a:t>
            </a:r>
            <a:r>
              <a:rPr lang="en-US" dirty="0" smtClean="0"/>
              <a:t>Remedies or Simple Yard Excavations</a:t>
            </a:r>
            <a:endParaRPr lang="en-US" dirty="0" smtClean="0"/>
          </a:p>
          <a:p>
            <a:r>
              <a:rPr lang="en-US" dirty="0" smtClean="0"/>
              <a:t>Residential Lead Cleanup – 2003 Guidance</a:t>
            </a:r>
          </a:p>
          <a:p>
            <a:pPr lvl="1"/>
            <a:r>
              <a:rPr lang="en-US" dirty="0" smtClean="0"/>
              <a:t>Excavation and Off-Site Disposal</a:t>
            </a:r>
          </a:p>
          <a:p>
            <a:r>
              <a:rPr lang="en-US" dirty="0" smtClean="0"/>
              <a:t>IDEM Concurs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Discussion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188</Words>
  <Application>Microsoft Office PowerPoint</Application>
  <PresentationFormat>On-screen Show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US Smelter &amp; Lead Superfund Site</vt:lpstr>
      <vt:lpstr>Slide 2</vt:lpstr>
      <vt:lpstr>Site History</vt:lpstr>
      <vt:lpstr>EPA Lead RI/FS</vt:lpstr>
      <vt:lpstr>Schedule</vt:lpstr>
      <vt:lpstr>Slide 6</vt:lpstr>
      <vt:lpstr>National Remedy Review Board</vt:lpstr>
      <vt:lpstr>Discussion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USS Lead Briefing 2/27/12</dc:title>
  <dc:creator>Michael Berkoff</dc:creator>
  <cp:lastModifiedBy>Michael Berkoff</cp:lastModifiedBy>
  <cp:revision>59</cp:revision>
  <dcterms:created xsi:type="dcterms:W3CDTF">2012-02-27T18:04:25Z</dcterms:created>
  <dcterms:modified xsi:type="dcterms:W3CDTF">2012-03-08T15:18:59Z</dcterms:modified>
</cp:coreProperties>
</file>