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9" r:id="rId9"/>
    <p:sldId id="264" r:id="rId10"/>
    <p:sldId id="265" r:id="rId11"/>
    <p:sldId id="267" r:id="rId12"/>
    <p:sldId id="268" r:id="rId13"/>
    <p:sldId id="270" r:id="rId14"/>
    <p:sldId id="271" r:id="rId15"/>
    <p:sldId id="262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414CAE-7188-4D2B-8B73-6A056C506EB9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4D6057F-EA61-4A82-B993-7B846134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NPL listing process </a:t>
            </a:r>
          </a:p>
          <a:p>
            <a:r>
              <a:rPr lang="en-US" smtClean="0"/>
              <a:t>Now able to spend Fed dollars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Describe study area:  IHC to Parrish, Chicago Ave to 150/151</a:t>
            </a:r>
            <a:r>
              <a:rPr lang="en-US" baseline="30000" smtClean="0"/>
              <a:t>st</a:t>
            </a:r>
            <a:r>
              <a:rPr lang="en-US" smtClean="0"/>
              <a:t>, note that facility has already has a RCRA closure to address the most contaminated area and show big scoops and pile of stuff at SWMU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17094-82E7-4D5F-9C70-CE78A6F3586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Note that EPA has dealt with a number of these sites across the country and has devised an approach that covers the possibilities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63240-D88F-4CE2-B911-F551063FE24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Note that we are not trying to subdivide yards, but are treating each yard as a single entity that either all stays or all goes.  (Might note that kids will not exclusively use one part of yard, but will wander around)</a:t>
            </a:r>
          </a:p>
          <a:p>
            <a:pPr>
              <a:spcBef>
                <a:spcPct val="0"/>
              </a:spcBef>
            </a:pPr>
            <a:r>
              <a:rPr lang="en-US" smtClean="0"/>
              <a:t>Play areas and gardens are where people will come into contact with soils, so we pay special attention to them</a:t>
            </a:r>
          </a:p>
          <a:p>
            <a:pPr>
              <a:spcBef>
                <a:spcPct val="0"/>
              </a:spcBef>
            </a:pPr>
            <a:r>
              <a:rPr lang="en-US" smtClean="0"/>
              <a:t>“Subset” might cause some worries, but I think we can lean on past studies which have shown no other issues than lead.  We are just confirming that in this phase – will dig deeper next time if thios phase shows that we ought to.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EDEEA-F109-40FC-8D1C-75998A8481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Based on USEPA Experience at Residential Lead sites across the country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D3B6A-4D77-494C-AC70-A6AD9098F602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ATSDR reference is new – it’s ATSDR’s fact sheet about lead.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8CEAC3-4DBC-431A-8321-B4F7D766DF0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95F0-48BF-44EC-BED3-30FD122DA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3F307-C697-462C-A14E-671E79E36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A060-2967-465A-8A19-77FE4A7F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F595-CA09-4C92-9255-7F2A7305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78B7-9A85-464D-87CD-D93F8365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466C-0FBE-4DB5-93C0-E0D0DFB6C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5EFE-5C2A-4820-8AF2-5ED1581D6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19CA-B0A9-4EBC-A927-7D1176DEA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A104-4455-45CE-94A1-8F5CCFF95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AEAD-26C0-4792-BEA5-47B65BB7D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511F-4BBC-47EC-8105-3CF381CA6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4207-B448-4A52-B3DE-7038BF817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277813" y="6324600"/>
            <a:ext cx="1133475" cy="322263"/>
            <a:chOff x="175" y="3984"/>
            <a:chExt cx="714" cy="203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94" y="4078"/>
              <a:ext cx="107" cy="109"/>
            </a:xfrm>
            <a:custGeom>
              <a:avLst/>
              <a:gdLst/>
              <a:ahLst/>
              <a:cxnLst>
                <a:cxn ang="0">
                  <a:pos x="105" y="9"/>
                </a:cxn>
                <a:cxn ang="0">
                  <a:pos x="105" y="16"/>
                </a:cxn>
                <a:cxn ang="0">
                  <a:pos x="103" y="29"/>
                </a:cxn>
                <a:cxn ang="0">
                  <a:pos x="101" y="39"/>
                </a:cxn>
                <a:cxn ang="0">
                  <a:pos x="97" y="50"/>
                </a:cxn>
                <a:cxn ang="0">
                  <a:pos x="92" y="59"/>
                </a:cxn>
                <a:cxn ang="0">
                  <a:pos x="86" y="69"/>
                </a:cxn>
                <a:cxn ang="0">
                  <a:pos x="78" y="78"/>
                </a:cxn>
                <a:cxn ang="0">
                  <a:pos x="73" y="82"/>
                </a:cxn>
                <a:cxn ang="0">
                  <a:pos x="62" y="89"/>
                </a:cxn>
                <a:cxn ang="0">
                  <a:pos x="51" y="96"/>
                </a:cxn>
                <a:cxn ang="0">
                  <a:pos x="44" y="98"/>
                </a:cxn>
                <a:cxn ang="0">
                  <a:pos x="32" y="103"/>
                </a:cxn>
                <a:cxn ang="0">
                  <a:pos x="21" y="105"/>
                </a:cxn>
                <a:cxn ang="0">
                  <a:pos x="12" y="107"/>
                </a:cxn>
                <a:cxn ang="0">
                  <a:pos x="4" y="108"/>
                </a:cxn>
                <a:cxn ang="0">
                  <a:pos x="0" y="107"/>
                </a:cxn>
                <a:cxn ang="0">
                  <a:pos x="0" y="103"/>
                </a:cxn>
                <a:cxn ang="0">
                  <a:pos x="0" y="96"/>
                </a:cxn>
                <a:cxn ang="0">
                  <a:pos x="3" y="85"/>
                </a:cxn>
                <a:cxn ang="0">
                  <a:pos x="6" y="78"/>
                </a:cxn>
                <a:cxn ang="0">
                  <a:pos x="9" y="68"/>
                </a:cxn>
                <a:cxn ang="0">
                  <a:pos x="13" y="60"/>
                </a:cxn>
                <a:cxn ang="0">
                  <a:pos x="19" y="51"/>
                </a:cxn>
                <a:cxn ang="0">
                  <a:pos x="25" y="43"/>
                </a:cxn>
                <a:cxn ang="0">
                  <a:pos x="33" y="36"/>
                </a:cxn>
                <a:cxn ang="0">
                  <a:pos x="49" y="21"/>
                </a:cxn>
                <a:cxn ang="0">
                  <a:pos x="62" y="12"/>
                </a:cxn>
                <a:cxn ang="0">
                  <a:pos x="71" y="7"/>
                </a:cxn>
                <a:cxn ang="0">
                  <a:pos x="83" y="2"/>
                </a:cxn>
                <a:cxn ang="0">
                  <a:pos x="89" y="0"/>
                </a:cxn>
                <a:cxn ang="0">
                  <a:pos x="96" y="0"/>
                </a:cxn>
                <a:cxn ang="0">
                  <a:pos x="100" y="0"/>
                </a:cxn>
                <a:cxn ang="0">
                  <a:pos x="103" y="2"/>
                </a:cxn>
                <a:cxn ang="0">
                  <a:pos x="105" y="6"/>
                </a:cxn>
              </a:cxnLst>
              <a:rect l="0" t="0" r="r" b="b"/>
              <a:pathLst>
                <a:path w="107" h="109">
                  <a:moveTo>
                    <a:pt x="105" y="6"/>
                  </a:moveTo>
                  <a:lnTo>
                    <a:pt x="105" y="9"/>
                  </a:lnTo>
                  <a:lnTo>
                    <a:pt x="106" y="12"/>
                  </a:lnTo>
                  <a:lnTo>
                    <a:pt x="105" y="16"/>
                  </a:lnTo>
                  <a:lnTo>
                    <a:pt x="104" y="20"/>
                  </a:lnTo>
                  <a:lnTo>
                    <a:pt x="103" y="29"/>
                  </a:lnTo>
                  <a:lnTo>
                    <a:pt x="102" y="34"/>
                  </a:lnTo>
                  <a:lnTo>
                    <a:pt x="101" y="39"/>
                  </a:lnTo>
                  <a:lnTo>
                    <a:pt x="99" y="44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2" y="59"/>
                  </a:lnTo>
                  <a:lnTo>
                    <a:pt x="89" y="65"/>
                  </a:lnTo>
                  <a:lnTo>
                    <a:pt x="86" y="69"/>
                  </a:lnTo>
                  <a:lnTo>
                    <a:pt x="81" y="73"/>
                  </a:lnTo>
                  <a:lnTo>
                    <a:pt x="78" y="78"/>
                  </a:lnTo>
                  <a:lnTo>
                    <a:pt x="75" y="80"/>
                  </a:lnTo>
                  <a:lnTo>
                    <a:pt x="73" y="82"/>
                  </a:lnTo>
                  <a:lnTo>
                    <a:pt x="67" y="86"/>
                  </a:lnTo>
                  <a:lnTo>
                    <a:pt x="62" y="89"/>
                  </a:lnTo>
                  <a:lnTo>
                    <a:pt x="56" y="93"/>
                  </a:lnTo>
                  <a:lnTo>
                    <a:pt x="51" y="96"/>
                  </a:lnTo>
                  <a:lnTo>
                    <a:pt x="47" y="97"/>
                  </a:lnTo>
                  <a:lnTo>
                    <a:pt x="44" y="98"/>
                  </a:lnTo>
                  <a:lnTo>
                    <a:pt x="38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1" y="105"/>
                  </a:lnTo>
                  <a:lnTo>
                    <a:pt x="16" y="107"/>
                  </a:lnTo>
                  <a:lnTo>
                    <a:pt x="12" y="107"/>
                  </a:lnTo>
                  <a:lnTo>
                    <a:pt x="7" y="108"/>
                  </a:lnTo>
                  <a:lnTo>
                    <a:pt x="4" y="108"/>
                  </a:lnTo>
                  <a:lnTo>
                    <a:pt x="2" y="108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1" y="92"/>
                  </a:lnTo>
                  <a:lnTo>
                    <a:pt x="3" y="85"/>
                  </a:lnTo>
                  <a:lnTo>
                    <a:pt x="5" y="82"/>
                  </a:lnTo>
                  <a:lnTo>
                    <a:pt x="6" y="78"/>
                  </a:lnTo>
                  <a:lnTo>
                    <a:pt x="7" y="73"/>
                  </a:lnTo>
                  <a:lnTo>
                    <a:pt x="9" y="68"/>
                  </a:lnTo>
                  <a:lnTo>
                    <a:pt x="11" y="64"/>
                  </a:lnTo>
                  <a:lnTo>
                    <a:pt x="13" y="60"/>
                  </a:lnTo>
                  <a:lnTo>
                    <a:pt x="16" y="56"/>
                  </a:lnTo>
                  <a:lnTo>
                    <a:pt x="19" y="51"/>
                  </a:lnTo>
                  <a:lnTo>
                    <a:pt x="22" y="48"/>
                  </a:lnTo>
                  <a:lnTo>
                    <a:pt x="25" y="43"/>
                  </a:lnTo>
                  <a:lnTo>
                    <a:pt x="29" y="39"/>
                  </a:lnTo>
                  <a:lnTo>
                    <a:pt x="33" y="36"/>
                  </a:lnTo>
                  <a:lnTo>
                    <a:pt x="41" y="27"/>
                  </a:lnTo>
                  <a:lnTo>
                    <a:pt x="49" y="21"/>
                  </a:lnTo>
                  <a:lnTo>
                    <a:pt x="59" y="15"/>
                  </a:lnTo>
                  <a:lnTo>
                    <a:pt x="62" y="12"/>
                  </a:lnTo>
                  <a:lnTo>
                    <a:pt x="67" y="9"/>
                  </a:lnTo>
                  <a:lnTo>
                    <a:pt x="71" y="7"/>
                  </a:lnTo>
                  <a:lnTo>
                    <a:pt x="75" y="5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1"/>
                  </a:lnTo>
                  <a:lnTo>
                    <a:pt x="103" y="2"/>
                  </a:lnTo>
                  <a:lnTo>
                    <a:pt x="104" y="4"/>
                  </a:lnTo>
                  <a:lnTo>
                    <a:pt x="105" y="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75" y="4078"/>
              <a:ext cx="106" cy="10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16"/>
                </a:cxn>
                <a:cxn ang="0">
                  <a:pos x="2" y="29"/>
                </a:cxn>
                <a:cxn ang="0">
                  <a:pos x="4" y="39"/>
                </a:cxn>
                <a:cxn ang="0">
                  <a:pos x="8" y="50"/>
                </a:cxn>
                <a:cxn ang="0">
                  <a:pos x="13" y="59"/>
                </a:cxn>
                <a:cxn ang="0">
                  <a:pos x="19" y="69"/>
                </a:cxn>
                <a:cxn ang="0">
                  <a:pos x="27" y="78"/>
                </a:cxn>
                <a:cxn ang="0">
                  <a:pos x="32" y="82"/>
                </a:cxn>
                <a:cxn ang="0">
                  <a:pos x="42" y="89"/>
                </a:cxn>
                <a:cxn ang="0">
                  <a:pos x="54" y="96"/>
                </a:cxn>
                <a:cxn ang="0">
                  <a:pos x="60" y="98"/>
                </a:cxn>
                <a:cxn ang="0">
                  <a:pos x="72" y="103"/>
                </a:cxn>
                <a:cxn ang="0">
                  <a:pos x="83" y="105"/>
                </a:cxn>
                <a:cxn ang="0">
                  <a:pos x="93" y="107"/>
                </a:cxn>
                <a:cxn ang="0">
                  <a:pos x="100" y="108"/>
                </a:cxn>
                <a:cxn ang="0">
                  <a:pos x="104" y="107"/>
                </a:cxn>
                <a:cxn ang="0">
                  <a:pos x="105" y="103"/>
                </a:cxn>
                <a:cxn ang="0">
                  <a:pos x="104" y="96"/>
                </a:cxn>
                <a:cxn ang="0">
                  <a:pos x="100" y="85"/>
                </a:cxn>
                <a:cxn ang="0">
                  <a:pos x="98" y="78"/>
                </a:cxn>
                <a:cxn ang="0">
                  <a:pos x="95" y="68"/>
                </a:cxn>
                <a:cxn ang="0">
                  <a:pos x="90" y="60"/>
                </a:cxn>
                <a:cxn ang="0">
                  <a:pos x="85" y="51"/>
                </a:cxn>
                <a:cxn ang="0">
                  <a:pos x="78" y="43"/>
                </a:cxn>
                <a:cxn ang="0">
                  <a:pos x="71" y="36"/>
                </a:cxn>
                <a:cxn ang="0">
                  <a:pos x="54" y="21"/>
                </a:cxn>
                <a:cxn ang="0">
                  <a:pos x="42" y="12"/>
                </a:cxn>
                <a:cxn ang="0">
                  <a:pos x="34" y="7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6"/>
                </a:cxn>
              </a:cxnLst>
              <a:rect l="0" t="0" r="r" b="b"/>
              <a:pathLst>
                <a:path w="106" h="109">
                  <a:moveTo>
                    <a:pt x="0" y="6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3" y="34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0" y="55"/>
                  </a:lnTo>
                  <a:lnTo>
                    <a:pt x="13" y="59"/>
                  </a:lnTo>
                  <a:lnTo>
                    <a:pt x="16" y="65"/>
                  </a:lnTo>
                  <a:lnTo>
                    <a:pt x="19" y="69"/>
                  </a:lnTo>
                  <a:lnTo>
                    <a:pt x="23" y="73"/>
                  </a:lnTo>
                  <a:lnTo>
                    <a:pt x="27" y="78"/>
                  </a:lnTo>
                  <a:lnTo>
                    <a:pt x="29" y="80"/>
                  </a:lnTo>
                  <a:lnTo>
                    <a:pt x="32" y="82"/>
                  </a:lnTo>
                  <a:lnTo>
                    <a:pt x="37" y="86"/>
                  </a:lnTo>
                  <a:lnTo>
                    <a:pt x="42" y="89"/>
                  </a:lnTo>
                  <a:lnTo>
                    <a:pt x="48" y="93"/>
                  </a:lnTo>
                  <a:lnTo>
                    <a:pt x="54" y="96"/>
                  </a:lnTo>
                  <a:lnTo>
                    <a:pt x="57" y="97"/>
                  </a:lnTo>
                  <a:lnTo>
                    <a:pt x="60" y="98"/>
                  </a:lnTo>
                  <a:lnTo>
                    <a:pt x="66" y="101"/>
                  </a:lnTo>
                  <a:lnTo>
                    <a:pt x="72" y="103"/>
                  </a:lnTo>
                  <a:lnTo>
                    <a:pt x="78" y="104"/>
                  </a:lnTo>
                  <a:lnTo>
                    <a:pt x="83" y="105"/>
                  </a:lnTo>
                  <a:lnTo>
                    <a:pt x="88" y="107"/>
                  </a:lnTo>
                  <a:lnTo>
                    <a:pt x="93" y="107"/>
                  </a:lnTo>
                  <a:lnTo>
                    <a:pt x="97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4" y="107"/>
                  </a:lnTo>
                  <a:lnTo>
                    <a:pt x="105" y="105"/>
                  </a:lnTo>
                  <a:lnTo>
                    <a:pt x="105" y="103"/>
                  </a:lnTo>
                  <a:lnTo>
                    <a:pt x="105" y="99"/>
                  </a:lnTo>
                  <a:lnTo>
                    <a:pt x="104" y="96"/>
                  </a:lnTo>
                  <a:lnTo>
                    <a:pt x="103" y="92"/>
                  </a:lnTo>
                  <a:lnTo>
                    <a:pt x="100" y="85"/>
                  </a:lnTo>
                  <a:lnTo>
                    <a:pt x="99" y="82"/>
                  </a:lnTo>
                  <a:lnTo>
                    <a:pt x="98" y="78"/>
                  </a:lnTo>
                  <a:lnTo>
                    <a:pt x="97" y="73"/>
                  </a:lnTo>
                  <a:lnTo>
                    <a:pt x="95" y="68"/>
                  </a:lnTo>
                  <a:lnTo>
                    <a:pt x="93" y="64"/>
                  </a:lnTo>
                  <a:lnTo>
                    <a:pt x="90" y="60"/>
                  </a:lnTo>
                  <a:lnTo>
                    <a:pt x="88" y="56"/>
                  </a:lnTo>
                  <a:lnTo>
                    <a:pt x="85" y="51"/>
                  </a:lnTo>
                  <a:lnTo>
                    <a:pt x="82" y="48"/>
                  </a:lnTo>
                  <a:lnTo>
                    <a:pt x="78" y="43"/>
                  </a:lnTo>
                  <a:lnTo>
                    <a:pt x="75" y="39"/>
                  </a:lnTo>
                  <a:lnTo>
                    <a:pt x="71" y="36"/>
                  </a:lnTo>
                  <a:lnTo>
                    <a:pt x="63" y="27"/>
                  </a:lnTo>
                  <a:lnTo>
                    <a:pt x="54" y="21"/>
                  </a:lnTo>
                  <a:lnTo>
                    <a:pt x="46" y="15"/>
                  </a:lnTo>
                  <a:lnTo>
                    <a:pt x="42" y="12"/>
                  </a:lnTo>
                  <a:lnTo>
                    <a:pt x="38" y="9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15" y="3986"/>
              <a:ext cx="153" cy="197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0" y="0"/>
                </a:cxn>
                <a:cxn ang="0">
                  <a:pos x="0" y="196"/>
                </a:cxn>
                <a:cxn ang="0">
                  <a:pos x="152" y="196"/>
                </a:cxn>
                <a:cxn ang="0">
                  <a:pos x="152" y="161"/>
                </a:cxn>
                <a:cxn ang="0">
                  <a:pos x="41" y="161"/>
                </a:cxn>
                <a:cxn ang="0">
                  <a:pos x="41" y="110"/>
                </a:cxn>
                <a:cxn ang="0">
                  <a:pos x="138" y="110"/>
                </a:cxn>
                <a:cxn ang="0">
                  <a:pos x="138" y="76"/>
                </a:cxn>
                <a:cxn ang="0">
                  <a:pos x="41" y="76"/>
                </a:cxn>
                <a:cxn ang="0">
                  <a:pos x="41" y="35"/>
                </a:cxn>
                <a:cxn ang="0">
                  <a:pos x="147" y="35"/>
                </a:cxn>
                <a:cxn ang="0">
                  <a:pos x="147" y="0"/>
                </a:cxn>
              </a:cxnLst>
              <a:rect l="0" t="0" r="r" b="b"/>
              <a:pathLst>
                <a:path w="153" h="197">
                  <a:moveTo>
                    <a:pt x="147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152" y="196"/>
                  </a:lnTo>
                  <a:lnTo>
                    <a:pt x="152" y="161"/>
                  </a:lnTo>
                  <a:lnTo>
                    <a:pt x="41" y="161"/>
                  </a:lnTo>
                  <a:lnTo>
                    <a:pt x="41" y="110"/>
                  </a:lnTo>
                  <a:lnTo>
                    <a:pt x="138" y="110"/>
                  </a:lnTo>
                  <a:lnTo>
                    <a:pt x="138" y="76"/>
                  </a:lnTo>
                  <a:lnTo>
                    <a:pt x="41" y="76"/>
                  </a:lnTo>
                  <a:lnTo>
                    <a:pt x="41" y="35"/>
                  </a:lnTo>
                  <a:lnTo>
                    <a:pt x="147" y="35"/>
                  </a:lnTo>
                  <a:lnTo>
                    <a:pt x="147" y="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78" y="3987"/>
              <a:ext cx="154" cy="196"/>
            </a:xfrm>
            <a:custGeom>
              <a:avLst/>
              <a:gdLst/>
              <a:ahLst/>
              <a:cxnLst>
                <a:cxn ang="0">
                  <a:pos x="89" y="124"/>
                </a:cxn>
                <a:cxn ang="0">
                  <a:pos x="98" y="124"/>
                </a:cxn>
                <a:cxn ang="0">
                  <a:pos x="107" y="123"/>
                </a:cxn>
                <a:cxn ang="0">
                  <a:pos x="115" y="120"/>
                </a:cxn>
                <a:cxn ang="0">
                  <a:pos x="121" y="117"/>
                </a:cxn>
                <a:cxn ang="0">
                  <a:pos x="128" y="113"/>
                </a:cxn>
                <a:cxn ang="0">
                  <a:pos x="133" y="109"/>
                </a:cxn>
                <a:cxn ang="0">
                  <a:pos x="137" y="104"/>
                </a:cxn>
                <a:cxn ang="0">
                  <a:pos x="143" y="97"/>
                </a:cxn>
                <a:cxn ang="0">
                  <a:pos x="147" y="89"/>
                </a:cxn>
                <a:cxn ang="0">
                  <a:pos x="148" y="84"/>
                </a:cxn>
                <a:cxn ang="0">
                  <a:pos x="152" y="74"/>
                </a:cxn>
                <a:cxn ang="0">
                  <a:pos x="153" y="65"/>
                </a:cxn>
                <a:cxn ang="0">
                  <a:pos x="153" y="55"/>
                </a:cxn>
                <a:cxn ang="0">
                  <a:pos x="152" y="48"/>
                </a:cxn>
                <a:cxn ang="0">
                  <a:pos x="150" y="41"/>
                </a:cxn>
                <a:cxn ang="0">
                  <a:pos x="148" y="36"/>
                </a:cxn>
                <a:cxn ang="0">
                  <a:pos x="143" y="25"/>
                </a:cxn>
                <a:cxn ang="0">
                  <a:pos x="141" y="20"/>
                </a:cxn>
                <a:cxn ang="0">
                  <a:pos x="132" y="12"/>
                </a:cxn>
                <a:cxn ang="0">
                  <a:pos x="125" y="7"/>
                </a:cxn>
                <a:cxn ang="0">
                  <a:pos x="117" y="4"/>
                </a:cxn>
                <a:cxn ang="0">
                  <a:pos x="105" y="0"/>
                </a:cxn>
                <a:cxn ang="0">
                  <a:pos x="95" y="0"/>
                </a:cxn>
                <a:cxn ang="0">
                  <a:pos x="0" y="0"/>
                </a:cxn>
                <a:cxn ang="0">
                  <a:pos x="42" y="195"/>
                </a:cxn>
                <a:cxn ang="0">
                  <a:pos x="42" y="90"/>
                </a:cxn>
                <a:cxn ang="0">
                  <a:pos x="74" y="33"/>
                </a:cxn>
                <a:cxn ang="0">
                  <a:pos x="83" y="34"/>
                </a:cxn>
                <a:cxn ang="0">
                  <a:pos x="89" y="34"/>
                </a:cxn>
                <a:cxn ang="0">
                  <a:pos x="95" y="35"/>
                </a:cxn>
                <a:cxn ang="0">
                  <a:pos x="100" y="38"/>
                </a:cxn>
                <a:cxn ang="0">
                  <a:pos x="105" y="41"/>
                </a:cxn>
                <a:cxn ang="0">
                  <a:pos x="108" y="45"/>
                </a:cxn>
                <a:cxn ang="0">
                  <a:pos x="110" y="51"/>
                </a:cxn>
                <a:cxn ang="0">
                  <a:pos x="111" y="56"/>
                </a:cxn>
                <a:cxn ang="0">
                  <a:pos x="111" y="64"/>
                </a:cxn>
                <a:cxn ang="0">
                  <a:pos x="109" y="74"/>
                </a:cxn>
                <a:cxn ang="0">
                  <a:pos x="107" y="78"/>
                </a:cxn>
                <a:cxn ang="0">
                  <a:pos x="105" y="82"/>
                </a:cxn>
                <a:cxn ang="0">
                  <a:pos x="101" y="85"/>
                </a:cxn>
                <a:cxn ang="0">
                  <a:pos x="96" y="88"/>
                </a:cxn>
                <a:cxn ang="0">
                  <a:pos x="93" y="89"/>
                </a:cxn>
                <a:cxn ang="0">
                  <a:pos x="88" y="90"/>
                </a:cxn>
                <a:cxn ang="0">
                  <a:pos x="80" y="90"/>
                </a:cxn>
                <a:cxn ang="0">
                  <a:pos x="42" y="124"/>
                </a:cxn>
              </a:cxnLst>
              <a:rect l="0" t="0" r="r" b="b"/>
              <a:pathLst>
                <a:path w="154" h="196">
                  <a:moveTo>
                    <a:pt x="42" y="124"/>
                  </a:moveTo>
                  <a:lnTo>
                    <a:pt x="89" y="124"/>
                  </a:lnTo>
                  <a:lnTo>
                    <a:pt x="94" y="124"/>
                  </a:lnTo>
                  <a:lnTo>
                    <a:pt x="98" y="124"/>
                  </a:lnTo>
                  <a:lnTo>
                    <a:pt x="103" y="123"/>
                  </a:lnTo>
                  <a:lnTo>
                    <a:pt x="107" y="123"/>
                  </a:lnTo>
                  <a:lnTo>
                    <a:pt x="112" y="121"/>
                  </a:lnTo>
                  <a:lnTo>
                    <a:pt x="115" y="120"/>
                  </a:lnTo>
                  <a:lnTo>
                    <a:pt x="119" y="118"/>
                  </a:lnTo>
                  <a:lnTo>
                    <a:pt x="121" y="117"/>
                  </a:lnTo>
                  <a:lnTo>
                    <a:pt x="125" y="115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3" y="109"/>
                  </a:lnTo>
                  <a:lnTo>
                    <a:pt x="135" y="106"/>
                  </a:lnTo>
                  <a:lnTo>
                    <a:pt x="137" y="104"/>
                  </a:lnTo>
                  <a:lnTo>
                    <a:pt x="141" y="99"/>
                  </a:lnTo>
                  <a:lnTo>
                    <a:pt x="143" y="97"/>
                  </a:lnTo>
                  <a:lnTo>
                    <a:pt x="144" y="95"/>
                  </a:lnTo>
                  <a:lnTo>
                    <a:pt x="147" y="89"/>
                  </a:lnTo>
                  <a:lnTo>
                    <a:pt x="148" y="87"/>
                  </a:lnTo>
                  <a:lnTo>
                    <a:pt x="148" y="84"/>
                  </a:lnTo>
                  <a:lnTo>
                    <a:pt x="150" y="79"/>
                  </a:lnTo>
                  <a:lnTo>
                    <a:pt x="152" y="74"/>
                  </a:lnTo>
                  <a:lnTo>
                    <a:pt x="152" y="69"/>
                  </a:lnTo>
                  <a:lnTo>
                    <a:pt x="153" y="65"/>
                  </a:lnTo>
                  <a:lnTo>
                    <a:pt x="153" y="62"/>
                  </a:lnTo>
                  <a:lnTo>
                    <a:pt x="153" y="55"/>
                  </a:lnTo>
                  <a:lnTo>
                    <a:pt x="152" y="51"/>
                  </a:lnTo>
                  <a:lnTo>
                    <a:pt x="152" y="48"/>
                  </a:lnTo>
                  <a:lnTo>
                    <a:pt x="151" y="45"/>
                  </a:lnTo>
                  <a:lnTo>
                    <a:pt x="150" y="41"/>
                  </a:lnTo>
                  <a:lnTo>
                    <a:pt x="150" y="39"/>
                  </a:lnTo>
                  <a:lnTo>
                    <a:pt x="148" y="36"/>
                  </a:lnTo>
                  <a:lnTo>
                    <a:pt x="146" y="30"/>
                  </a:lnTo>
                  <a:lnTo>
                    <a:pt x="143" y="25"/>
                  </a:lnTo>
                  <a:lnTo>
                    <a:pt x="142" y="23"/>
                  </a:lnTo>
                  <a:lnTo>
                    <a:pt x="141" y="20"/>
                  </a:lnTo>
                  <a:lnTo>
                    <a:pt x="136" y="16"/>
                  </a:lnTo>
                  <a:lnTo>
                    <a:pt x="132" y="12"/>
                  </a:lnTo>
                  <a:lnTo>
                    <a:pt x="127" y="9"/>
                  </a:lnTo>
                  <a:lnTo>
                    <a:pt x="125" y="7"/>
                  </a:lnTo>
                  <a:lnTo>
                    <a:pt x="122" y="6"/>
                  </a:lnTo>
                  <a:lnTo>
                    <a:pt x="117" y="4"/>
                  </a:lnTo>
                  <a:lnTo>
                    <a:pt x="111" y="2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95"/>
                  </a:lnTo>
                  <a:lnTo>
                    <a:pt x="42" y="195"/>
                  </a:lnTo>
                  <a:lnTo>
                    <a:pt x="42" y="124"/>
                  </a:lnTo>
                  <a:lnTo>
                    <a:pt x="42" y="90"/>
                  </a:lnTo>
                  <a:lnTo>
                    <a:pt x="42" y="33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3" y="34"/>
                  </a:lnTo>
                  <a:lnTo>
                    <a:pt x="88" y="34"/>
                  </a:lnTo>
                  <a:lnTo>
                    <a:pt x="89" y="34"/>
                  </a:lnTo>
                  <a:lnTo>
                    <a:pt x="91" y="34"/>
                  </a:lnTo>
                  <a:lnTo>
                    <a:pt x="95" y="35"/>
                  </a:lnTo>
                  <a:lnTo>
                    <a:pt x="98" y="37"/>
                  </a:lnTo>
                  <a:lnTo>
                    <a:pt x="100" y="38"/>
                  </a:lnTo>
                  <a:lnTo>
                    <a:pt x="102" y="39"/>
                  </a:lnTo>
                  <a:lnTo>
                    <a:pt x="105" y="41"/>
                  </a:lnTo>
                  <a:lnTo>
                    <a:pt x="107" y="43"/>
                  </a:lnTo>
                  <a:lnTo>
                    <a:pt x="108" y="45"/>
                  </a:lnTo>
                  <a:lnTo>
                    <a:pt x="109" y="48"/>
                  </a:lnTo>
                  <a:lnTo>
                    <a:pt x="110" y="51"/>
                  </a:lnTo>
                  <a:lnTo>
                    <a:pt x="110" y="53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1" y="64"/>
                  </a:lnTo>
                  <a:lnTo>
                    <a:pt x="110" y="69"/>
                  </a:lnTo>
                  <a:lnTo>
                    <a:pt x="109" y="74"/>
                  </a:lnTo>
                  <a:lnTo>
                    <a:pt x="109" y="76"/>
                  </a:lnTo>
                  <a:lnTo>
                    <a:pt x="107" y="78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3" y="83"/>
                  </a:lnTo>
                  <a:lnTo>
                    <a:pt x="101" y="85"/>
                  </a:lnTo>
                  <a:lnTo>
                    <a:pt x="98" y="87"/>
                  </a:lnTo>
                  <a:lnTo>
                    <a:pt x="96" y="88"/>
                  </a:lnTo>
                  <a:lnTo>
                    <a:pt x="95" y="88"/>
                  </a:lnTo>
                  <a:lnTo>
                    <a:pt x="93" y="89"/>
                  </a:lnTo>
                  <a:lnTo>
                    <a:pt x="90" y="89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0" y="90"/>
                  </a:lnTo>
                  <a:lnTo>
                    <a:pt x="42" y="90"/>
                  </a:lnTo>
                  <a:lnTo>
                    <a:pt x="42" y="12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698" y="3986"/>
              <a:ext cx="191" cy="197"/>
            </a:xfrm>
            <a:custGeom>
              <a:avLst/>
              <a:gdLst/>
              <a:ahLst/>
              <a:cxnLst>
                <a:cxn ang="0">
                  <a:pos x="57" y="156"/>
                </a:cxn>
                <a:cxn ang="0">
                  <a:pos x="131" y="156"/>
                </a:cxn>
                <a:cxn ang="0">
                  <a:pos x="144" y="196"/>
                </a:cxn>
                <a:cxn ang="0">
                  <a:pos x="190" y="196"/>
                </a:cxn>
                <a:cxn ang="0">
                  <a:pos x="119" y="0"/>
                </a:cxn>
                <a:cxn ang="0">
                  <a:pos x="71" y="0"/>
                </a:cxn>
                <a:cxn ang="0">
                  <a:pos x="0" y="196"/>
                </a:cxn>
                <a:cxn ang="0">
                  <a:pos x="43" y="196"/>
                </a:cxn>
                <a:cxn ang="0">
                  <a:pos x="57" y="156"/>
                </a:cxn>
                <a:cxn ang="0">
                  <a:pos x="94" y="44"/>
                </a:cxn>
                <a:cxn ang="0">
                  <a:pos x="94" y="44"/>
                </a:cxn>
                <a:cxn ang="0">
                  <a:pos x="119" y="121"/>
                </a:cxn>
                <a:cxn ang="0">
                  <a:pos x="69" y="121"/>
                </a:cxn>
                <a:cxn ang="0">
                  <a:pos x="94" y="44"/>
                </a:cxn>
                <a:cxn ang="0">
                  <a:pos x="57" y="156"/>
                </a:cxn>
              </a:cxnLst>
              <a:rect l="0" t="0" r="r" b="b"/>
              <a:pathLst>
                <a:path w="191" h="197">
                  <a:moveTo>
                    <a:pt x="57" y="156"/>
                  </a:moveTo>
                  <a:lnTo>
                    <a:pt x="131" y="156"/>
                  </a:lnTo>
                  <a:lnTo>
                    <a:pt x="144" y="196"/>
                  </a:lnTo>
                  <a:lnTo>
                    <a:pt x="190" y="196"/>
                  </a:lnTo>
                  <a:lnTo>
                    <a:pt x="119" y="0"/>
                  </a:lnTo>
                  <a:lnTo>
                    <a:pt x="71" y="0"/>
                  </a:lnTo>
                  <a:lnTo>
                    <a:pt x="0" y="196"/>
                  </a:lnTo>
                  <a:lnTo>
                    <a:pt x="43" y="196"/>
                  </a:lnTo>
                  <a:lnTo>
                    <a:pt x="57" y="15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19" y="121"/>
                  </a:lnTo>
                  <a:lnTo>
                    <a:pt x="69" y="121"/>
                  </a:lnTo>
                  <a:lnTo>
                    <a:pt x="94" y="44"/>
                  </a:lnTo>
                  <a:lnTo>
                    <a:pt x="57" y="156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22" y="3984"/>
              <a:ext cx="132" cy="130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52" y="84"/>
                </a:cxn>
                <a:cxn ang="0">
                  <a:pos x="40" y="82"/>
                </a:cxn>
                <a:cxn ang="0">
                  <a:pos x="34" y="77"/>
                </a:cxn>
                <a:cxn ang="0">
                  <a:pos x="28" y="80"/>
                </a:cxn>
                <a:cxn ang="0">
                  <a:pos x="20" y="83"/>
                </a:cxn>
                <a:cxn ang="0">
                  <a:pos x="14" y="82"/>
                </a:cxn>
                <a:cxn ang="0">
                  <a:pos x="7" y="77"/>
                </a:cxn>
                <a:cxn ang="0">
                  <a:pos x="0" y="65"/>
                </a:cxn>
                <a:cxn ang="0">
                  <a:pos x="52" y="61"/>
                </a:cxn>
                <a:cxn ang="0">
                  <a:pos x="47" y="54"/>
                </a:cxn>
                <a:cxn ang="0">
                  <a:pos x="47" y="46"/>
                </a:cxn>
                <a:cxn ang="0">
                  <a:pos x="53" y="37"/>
                </a:cxn>
                <a:cxn ang="0">
                  <a:pos x="60" y="32"/>
                </a:cxn>
                <a:cxn ang="0">
                  <a:pos x="73" y="35"/>
                </a:cxn>
                <a:cxn ang="0">
                  <a:pos x="80" y="43"/>
                </a:cxn>
                <a:cxn ang="0">
                  <a:pos x="81" y="51"/>
                </a:cxn>
                <a:cxn ang="0">
                  <a:pos x="78" y="60"/>
                </a:cxn>
                <a:cxn ang="0">
                  <a:pos x="131" y="64"/>
                </a:cxn>
                <a:cxn ang="0">
                  <a:pos x="126" y="73"/>
                </a:cxn>
                <a:cxn ang="0">
                  <a:pos x="114" y="83"/>
                </a:cxn>
                <a:cxn ang="0">
                  <a:pos x="107" y="83"/>
                </a:cxn>
                <a:cxn ang="0">
                  <a:pos x="95" y="77"/>
                </a:cxn>
                <a:cxn ang="0">
                  <a:pos x="89" y="82"/>
                </a:cxn>
                <a:cxn ang="0">
                  <a:pos x="80" y="84"/>
                </a:cxn>
                <a:cxn ang="0">
                  <a:pos x="70" y="81"/>
                </a:cxn>
                <a:cxn ang="0">
                  <a:pos x="0" y="64"/>
                </a:cxn>
                <a:cxn ang="0">
                  <a:pos x="3" y="42"/>
                </a:cxn>
                <a:cxn ang="0">
                  <a:pos x="10" y="28"/>
                </a:cxn>
                <a:cxn ang="0">
                  <a:pos x="28" y="11"/>
                </a:cxn>
                <a:cxn ang="0">
                  <a:pos x="40" y="4"/>
                </a:cxn>
                <a:cxn ang="0">
                  <a:pos x="52" y="1"/>
                </a:cxn>
                <a:cxn ang="0">
                  <a:pos x="71" y="0"/>
                </a:cxn>
                <a:cxn ang="0">
                  <a:pos x="90" y="4"/>
                </a:cxn>
                <a:cxn ang="0">
                  <a:pos x="107" y="14"/>
                </a:cxn>
                <a:cxn ang="0">
                  <a:pos x="121" y="30"/>
                </a:cxn>
                <a:cxn ang="0">
                  <a:pos x="127" y="42"/>
                </a:cxn>
                <a:cxn ang="0">
                  <a:pos x="130" y="54"/>
                </a:cxn>
                <a:cxn ang="0">
                  <a:pos x="129" y="77"/>
                </a:cxn>
                <a:cxn ang="0">
                  <a:pos x="123" y="95"/>
                </a:cxn>
                <a:cxn ang="0">
                  <a:pos x="111" y="110"/>
                </a:cxn>
                <a:cxn ang="0">
                  <a:pos x="96" y="121"/>
                </a:cxn>
                <a:cxn ang="0">
                  <a:pos x="85" y="126"/>
                </a:cxn>
                <a:cxn ang="0">
                  <a:pos x="71" y="128"/>
                </a:cxn>
                <a:cxn ang="0">
                  <a:pos x="45" y="126"/>
                </a:cxn>
                <a:cxn ang="0">
                  <a:pos x="30" y="119"/>
                </a:cxn>
                <a:cxn ang="0">
                  <a:pos x="14" y="105"/>
                </a:cxn>
                <a:cxn ang="0">
                  <a:pos x="6" y="92"/>
                </a:cxn>
                <a:cxn ang="0">
                  <a:pos x="2" y="80"/>
                </a:cxn>
                <a:cxn ang="0">
                  <a:pos x="0" y="64"/>
                </a:cxn>
              </a:cxnLst>
              <a:rect l="0" t="0" r="r" b="b"/>
              <a:pathLst>
                <a:path w="132" h="130">
                  <a:moveTo>
                    <a:pt x="65" y="77"/>
                  </a:moveTo>
                  <a:lnTo>
                    <a:pt x="64" y="79"/>
                  </a:lnTo>
                  <a:lnTo>
                    <a:pt x="61" y="79"/>
                  </a:lnTo>
                  <a:lnTo>
                    <a:pt x="60" y="81"/>
                  </a:lnTo>
                  <a:lnTo>
                    <a:pt x="58" y="82"/>
                  </a:lnTo>
                  <a:lnTo>
                    <a:pt x="56" y="83"/>
                  </a:lnTo>
                  <a:lnTo>
                    <a:pt x="53" y="84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8" y="84"/>
                  </a:lnTo>
                  <a:lnTo>
                    <a:pt x="46" y="83"/>
                  </a:lnTo>
                  <a:lnTo>
                    <a:pt x="40" y="82"/>
                  </a:lnTo>
                  <a:lnTo>
                    <a:pt x="38" y="80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4" y="77"/>
                  </a:lnTo>
                  <a:lnTo>
                    <a:pt x="34" y="77"/>
                  </a:lnTo>
                  <a:lnTo>
                    <a:pt x="33" y="78"/>
                  </a:lnTo>
                  <a:lnTo>
                    <a:pt x="30" y="79"/>
                  </a:lnTo>
                  <a:lnTo>
                    <a:pt x="28" y="80"/>
                  </a:lnTo>
                  <a:lnTo>
                    <a:pt x="26" y="81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20" y="83"/>
                  </a:lnTo>
                  <a:lnTo>
                    <a:pt x="19" y="83"/>
                  </a:lnTo>
                  <a:lnTo>
                    <a:pt x="16" y="83"/>
                  </a:lnTo>
                  <a:lnTo>
                    <a:pt x="15" y="83"/>
                  </a:lnTo>
                  <a:lnTo>
                    <a:pt x="14" y="82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9" y="79"/>
                  </a:lnTo>
                  <a:lnTo>
                    <a:pt x="7" y="77"/>
                  </a:lnTo>
                  <a:lnTo>
                    <a:pt x="3" y="73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55" y="64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0"/>
                  </a:lnTo>
                  <a:lnTo>
                    <a:pt x="49" y="58"/>
                  </a:lnTo>
                  <a:lnTo>
                    <a:pt x="48" y="56"/>
                  </a:lnTo>
                  <a:lnTo>
                    <a:pt x="47" y="54"/>
                  </a:lnTo>
                  <a:lnTo>
                    <a:pt x="47" y="51"/>
                  </a:lnTo>
                  <a:lnTo>
                    <a:pt x="47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7" y="33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7" y="32"/>
                  </a:lnTo>
                  <a:lnTo>
                    <a:pt x="71" y="33"/>
                  </a:lnTo>
                  <a:lnTo>
                    <a:pt x="73" y="35"/>
                  </a:lnTo>
                  <a:lnTo>
                    <a:pt x="76" y="37"/>
                  </a:lnTo>
                  <a:lnTo>
                    <a:pt x="77" y="38"/>
                  </a:lnTo>
                  <a:lnTo>
                    <a:pt x="78" y="39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81" y="49"/>
                  </a:lnTo>
                  <a:lnTo>
                    <a:pt x="81" y="51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6" y="61"/>
                  </a:lnTo>
                  <a:lnTo>
                    <a:pt x="75" y="63"/>
                  </a:lnTo>
                  <a:lnTo>
                    <a:pt x="73" y="64"/>
                  </a:lnTo>
                  <a:lnTo>
                    <a:pt x="131" y="64"/>
                  </a:lnTo>
                  <a:lnTo>
                    <a:pt x="130" y="65"/>
                  </a:lnTo>
                  <a:lnTo>
                    <a:pt x="130" y="67"/>
                  </a:lnTo>
                  <a:lnTo>
                    <a:pt x="128" y="70"/>
                  </a:lnTo>
                  <a:lnTo>
                    <a:pt x="126" y="73"/>
                  </a:lnTo>
                  <a:lnTo>
                    <a:pt x="123" y="77"/>
                  </a:lnTo>
                  <a:lnTo>
                    <a:pt x="121" y="79"/>
                  </a:lnTo>
                  <a:lnTo>
                    <a:pt x="117" y="81"/>
                  </a:lnTo>
                  <a:lnTo>
                    <a:pt x="114" y="83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3" y="81"/>
                  </a:lnTo>
                  <a:lnTo>
                    <a:pt x="99" y="79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3" y="79"/>
                  </a:lnTo>
                  <a:lnTo>
                    <a:pt x="92" y="80"/>
                  </a:lnTo>
                  <a:lnTo>
                    <a:pt x="89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2" y="82"/>
                  </a:lnTo>
                  <a:lnTo>
                    <a:pt x="70" y="81"/>
                  </a:lnTo>
                  <a:lnTo>
                    <a:pt x="69" y="79"/>
                  </a:lnTo>
                  <a:lnTo>
                    <a:pt x="66" y="79"/>
                  </a:lnTo>
                  <a:lnTo>
                    <a:pt x="65" y="77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7" y="33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7" y="6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8" y="1"/>
                  </a:lnTo>
                  <a:lnTo>
                    <a:pt x="85" y="2"/>
                  </a:lnTo>
                  <a:lnTo>
                    <a:pt x="88" y="3"/>
                  </a:lnTo>
                  <a:lnTo>
                    <a:pt x="90" y="4"/>
                  </a:lnTo>
                  <a:lnTo>
                    <a:pt x="96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7" y="14"/>
                  </a:lnTo>
                  <a:lnTo>
                    <a:pt x="111" y="18"/>
                  </a:lnTo>
                  <a:lnTo>
                    <a:pt x="115" y="23"/>
                  </a:lnTo>
                  <a:lnTo>
                    <a:pt x="119" y="28"/>
                  </a:lnTo>
                  <a:lnTo>
                    <a:pt x="121" y="30"/>
                  </a:lnTo>
                  <a:lnTo>
                    <a:pt x="123" y="33"/>
                  </a:lnTo>
                  <a:lnTo>
                    <a:pt x="124" y="36"/>
                  </a:lnTo>
                  <a:lnTo>
                    <a:pt x="125" y="39"/>
                  </a:lnTo>
                  <a:lnTo>
                    <a:pt x="127" y="42"/>
                  </a:lnTo>
                  <a:lnTo>
                    <a:pt x="128" y="44"/>
                  </a:lnTo>
                  <a:lnTo>
                    <a:pt x="128" y="48"/>
                  </a:lnTo>
                  <a:lnTo>
                    <a:pt x="129" y="51"/>
                  </a:lnTo>
                  <a:lnTo>
                    <a:pt x="130" y="54"/>
                  </a:lnTo>
                  <a:lnTo>
                    <a:pt x="130" y="57"/>
                  </a:lnTo>
                  <a:lnTo>
                    <a:pt x="131" y="64"/>
                  </a:lnTo>
                  <a:lnTo>
                    <a:pt x="130" y="70"/>
                  </a:lnTo>
                  <a:lnTo>
                    <a:pt x="129" y="77"/>
                  </a:lnTo>
                  <a:lnTo>
                    <a:pt x="128" y="83"/>
                  </a:lnTo>
                  <a:lnTo>
                    <a:pt x="127" y="86"/>
                  </a:lnTo>
                  <a:lnTo>
                    <a:pt x="125" y="89"/>
                  </a:lnTo>
                  <a:lnTo>
                    <a:pt x="123" y="95"/>
                  </a:lnTo>
                  <a:lnTo>
                    <a:pt x="121" y="97"/>
                  </a:lnTo>
                  <a:lnTo>
                    <a:pt x="119" y="100"/>
                  </a:lnTo>
                  <a:lnTo>
                    <a:pt x="115" y="105"/>
                  </a:lnTo>
                  <a:lnTo>
                    <a:pt x="111" y="110"/>
                  </a:lnTo>
                  <a:lnTo>
                    <a:pt x="107" y="114"/>
                  </a:lnTo>
                  <a:lnTo>
                    <a:pt x="102" y="117"/>
                  </a:lnTo>
                  <a:lnTo>
                    <a:pt x="99" y="119"/>
                  </a:lnTo>
                  <a:lnTo>
                    <a:pt x="96" y="121"/>
                  </a:lnTo>
                  <a:lnTo>
                    <a:pt x="93" y="122"/>
                  </a:lnTo>
                  <a:lnTo>
                    <a:pt x="90" y="124"/>
                  </a:lnTo>
                  <a:lnTo>
                    <a:pt x="88" y="124"/>
                  </a:lnTo>
                  <a:lnTo>
                    <a:pt x="85" y="126"/>
                  </a:lnTo>
                  <a:lnTo>
                    <a:pt x="81" y="126"/>
                  </a:lnTo>
                  <a:lnTo>
                    <a:pt x="78" y="127"/>
                  </a:lnTo>
                  <a:lnTo>
                    <a:pt x="75" y="128"/>
                  </a:lnTo>
                  <a:lnTo>
                    <a:pt x="71" y="128"/>
                  </a:lnTo>
                  <a:lnTo>
                    <a:pt x="65" y="129"/>
                  </a:lnTo>
                  <a:lnTo>
                    <a:pt x="59" y="128"/>
                  </a:lnTo>
                  <a:lnTo>
                    <a:pt x="52" y="127"/>
                  </a:lnTo>
                  <a:lnTo>
                    <a:pt x="45" y="126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33" y="121"/>
                  </a:lnTo>
                  <a:lnTo>
                    <a:pt x="30" y="119"/>
                  </a:lnTo>
                  <a:lnTo>
                    <a:pt x="28" y="117"/>
                  </a:lnTo>
                  <a:lnTo>
                    <a:pt x="23" y="114"/>
                  </a:lnTo>
                  <a:lnTo>
                    <a:pt x="19" y="110"/>
                  </a:lnTo>
                  <a:lnTo>
                    <a:pt x="14" y="105"/>
                  </a:lnTo>
                  <a:lnTo>
                    <a:pt x="10" y="100"/>
                  </a:lnTo>
                  <a:lnTo>
                    <a:pt x="9" y="97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4" y="89"/>
                  </a:lnTo>
                  <a:lnTo>
                    <a:pt x="3" y="86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65" y="7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4213225" y="649288"/>
            <a:ext cx="4948238" cy="6232525"/>
            <a:chOff x="2654" y="409"/>
            <a:chExt cx="3117" cy="3926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300" y="3418"/>
              <a:ext cx="471" cy="917"/>
            </a:xfrm>
            <a:custGeom>
              <a:avLst/>
              <a:gdLst/>
              <a:ahLst/>
              <a:cxnLst>
                <a:cxn ang="0">
                  <a:pos x="470" y="916"/>
                </a:cxn>
                <a:cxn ang="0">
                  <a:pos x="0" y="916"/>
                </a:cxn>
                <a:cxn ang="0">
                  <a:pos x="14" y="877"/>
                </a:cxn>
                <a:cxn ang="0">
                  <a:pos x="27" y="838"/>
                </a:cxn>
                <a:cxn ang="0">
                  <a:pos x="33" y="818"/>
                </a:cxn>
                <a:cxn ang="0">
                  <a:pos x="39" y="799"/>
                </a:cxn>
                <a:cxn ang="0">
                  <a:pos x="50" y="759"/>
                </a:cxn>
                <a:cxn ang="0">
                  <a:pos x="56" y="735"/>
                </a:cxn>
                <a:cxn ang="0">
                  <a:pos x="62" y="710"/>
                </a:cxn>
                <a:cxn ang="0">
                  <a:pos x="69" y="686"/>
                </a:cxn>
                <a:cxn ang="0">
                  <a:pos x="77" y="662"/>
                </a:cxn>
                <a:cxn ang="0">
                  <a:pos x="85" y="638"/>
                </a:cxn>
                <a:cxn ang="0">
                  <a:pos x="94" y="614"/>
                </a:cxn>
                <a:cxn ang="0">
                  <a:pos x="103" y="589"/>
                </a:cxn>
                <a:cxn ang="0">
                  <a:pos x="113" y="565"/>
                </a:cxn>
                <a:cxn ang="0">
                  <a:pos x="123" y="541"/>
                </a:cxn>
                <a:cxn ang="0">
                  <a:pos x="134" y="517"/>
                </a:cxn>
                <a:cxn ang="0">
                  <a:pos x="145" y="493"/>
                </a:cxn>
                <a:cxn ang="0">
                  <a:pos x="156" y="469"/>
                </a:cxn>
                <a:cxn ang="0">
                  <a:pos x="168" y="445"/>
                </a:cxn>
                <a:cxn ang="0">
                  <a:pos x="181" y="421"/>
                </a:cxn>
                <a:cxn ang="0">
                  <a:pos x="194" y="397"/>
                </a:cxn>
                <a:cxn ang="0">
                  <a:pos x="207" y="373"/>
                </a:cxn>
                <a:cxn ang="0">
                  <a:pos x="221" y="349"/>
                </a:cxn>
                <a:cxn ang="0">
                  <a:pos x="235" y="324"/>
                </a:cxn>
                <a:cxn ang="0">
                  <a:pos x="249" y="301"/>
                </a:cxn>
                <a:cxn ang="0">
                  <a:pos x="264" y="277"/>
                </a:cxn>
                <a:cxn ang="0">
                  <a:pos x="279" y="254"/>
                </a:cxn>
                <a:cxn ang="0">
                  <a:pos x="295" y="230"/>
                </a:cxn>
                <a:cxn ang="0">
                  <a:pos x="311" y="207"/>
                </a:cxn>
                <a:cxn ang="0">
                  <a:pos x="328" y="183"/>
                </a:cxn>
                <a:cxn ang="0">
                  <a:pos x="362" y="137"/>
                </a:cxn>
                <a:cxn ang="0">
                  <a:pos x="397" y="91"/>
                </a:cxn>
                <a:cxn ang="0">
                  <a:pos x="415" y="68"/>
                </a:cxn>
                <a:cxn ang="0">
                  <a:pos x="433" y="45"/>
                </a:cxn>
                <a:cxn ang="0">
                  <a:pos x="470" y="0"/>
                </a:cxn>
                <a:cxn ang="0">
                  <a:pos x="470" y="458"/>
                </a:cxn>
                <a:cxn ang="0">
                  <a:pos x="470" y="916"/>
                </a:cxn>
              </a:cxnLst>
              <a:rect l="0" t="0" r="r" b="b"/>
              <a:pathLst>
                <a:path w="471" h="917">
                  <a:moveTo>
                    <a:pt x="470" y="916"/>
                  </a:moveTo>
                  <a:lnTo>
                    <a:pt x="0" y="916"/>
                  </a:lnTo>
                  <a:lnTo>
                    <a:pt x="14" y="877"/>
                  </a:lnTo>
                  <a:lnTo>
                    <a:pt x="27" y="838"/>
                  </a:lnTo>
                  <a:lnTo>
                    <a:pt x="33" y="818"/>
                  </a:lnTo>
                  <a:lnTo>
                    <a:pt x="39" y="799"/>
                  </a:lnTo>
                  <a:lnTo>
                    <a:pt x="50" y="759"/>
                  </a:lnTo>
                  <a:lnTo>
                    <a:pt x="56" y="735"/>
                  </a:lnTo>
                  <a:lnTo>
                    <a:pt x="62" y="710"/>
                  </a:lnTo>
                  <a:lnTo>
                    <a:pt x="69" y="686"/>
                  </a:lnTo>
                  <a:lnTo>
                    <a:pt x="77" y="662"/>
                  </a:lnTo>
                  <a:lnTo>
                    <a:pt x="85" y="638"/>
                  </a:lnTo>
                  <a:lnTo>
                    <a:pt x="94" y="614"/>
                  </a:lnTo>
                  <a:lnTo>
                    <a:pt x="103" y="589"/>
                  </a:lnTo>
                  <a:lnTo>
                    <a:pt x="113" y="565"/>
                  </a:lnTo>
                  <a:lnTo>
                    <a:pt x="123" y="541"/>
                  </a:lnTo>
                  <a:lnTo>
                    <a:pt x="134" y="517"/>
                  </a:lnTo>
                  <a:lnTo>
                    <a:pt x="145" y="493"/>
                  </a:lnTo>
                  <a:lnTo>
                    <a:pt x="156" y="469"/>
                  </a:lnTo>
                  <a:lnTo>
                    <a:pt x="168" y="445"/>
                  </a:lnTo>
                  <a:lnTo>
                    <a:pt x="181" y="421"/>
                  </a:lnTo>
                  <a:lnTo>
                    <a:pt x="194" y="397"/>
                  </a:lnTo>
                  <a:lnTo>
                    <a:pt x="207" y="373"/>
                  </a:lnTo>
                  <a:lnTo>
                    <a:pt x="221" y="349"/>
                  </a:lnTo>
                  <a:lnTo>
                    <a:pt x="235" y="324"/>
                  </a:lnTo>
                  <a:lnTo>
                    <a:pt x="249" y="301"/>
                  </a:lnTo>
                  <a:lnTo>
                    <a:pt x="264" y="277"/>
                  </a:lnTo>
                  <a:lnTo>
                    <a:pt x="279" y="254"/>
                  </a:lnTo>
                  <a:lnTo>
                    <a:pt x="295" y="230"/>
                  </a:lnTo>
                  <a:lnTo>
                    <a:pt x="311" y="207"/>
                  </a:lnTo>
                  <a:lnTo>
                    <a:pt x="328" y="183"/>
                  </a:lnTo>
                  <a:lnTo>
                    <a:pt x="362" y="137"/>
                  </a:lnTo>
                  <a:lnTo>
                    <a:pt x="397" y="91"/>
                  </a:lnTo>
                  <a:lnTo>
                    <a:pt x="415" y="68"/>
                  </a:lnTo>
                  <a:lnTo>
                    <a:pt x="433" y="45"/>
                  </a:lnTo>
                  <a:lnTo>
                    <a:pt x="470" y="0"/>
                  </a:lnTo>
                  <a:lnTo>
                    <a:pt x="470" y="458"/>
                  </a:lnTo>
                  <a:lnTo>
                    <a:pt x="470" y="916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654" y="2451"/>
              <a:ext cx="2171" cy="1884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56" y="53"/>
                </a:cxn>
                <a:cxn ang="0">
                  <a:pos x="111" y="17"/>
                </a:cxn>
                <a:cxn ang="0">
                  <a:pos x="185" y="1"/>
                </a:cxn>
                <a:cxn ang="0">
                  <a:pos x="272" y="3"/>
                </a:cxn>
                <a:cxn ang="0">
                  <a:pos x="373" y="23"/>
                </a:cxn>
                <a:cxn ang="0">
                  <a:pos x="485" y="58"/>
                </a:cxn>
                <a:cxn ang="0">
                  <a:pos x="606" y="108"/>
                </a:cxn>
                <a:cxn ang="0">
                  <a:pos x="733" y="173"/>
                </a:cxn>
                <a:cxn ang="0">
                  <a:pos x="867" y="250"/>
                </a:cxn>
                <a:cxn ang="0">
                  <a:pos x="1002" y="338"/>
                </a:cxn>
                <a:cxn ang="0">
                  <a:pos x="1140" y="437"/>
                </a:cxn>
                <a:cxn ang="0">
                  <a:pos x="1276" y="547"/>
                </a:cxn>
                <a:cxn ang="0">
                  <a:pos x="1410" y="664"/>
                </a:cxn>
                <a:cxn ang="0">
                  <a:pos x="1538" y="788"/>
                </a:cxn>
                <a:cxn ang="0">
                  <a:pos x="1659" y="919"/>
                </a:cxn>
                <a:cxn ang="0">
                  <a:pos x="1772" y="1055"/>
                </a:cxn>
                <a:cxn ang="0">
                  <a:pos x="1873" y="1195"/>
                </a:cxn>
                <a:cxn ang="0">
                  <a:pos x="1962" y="1338"/>
                </a:cxn>
                <a:cxn ang="0">
                  <a:pos x="2037" y="1483"/>
                </a:cxn>
                <a:cxn ang="0">
                  <a:pos x="2094" y="1628"/>
                </a:cxn>
                <a:cxn ang="0">
                  <a:pos x="2126" y="1746"/>
                </a:cxn>
                <a:cxn ang="0">
                  <a:pos x="2156" y="1844"/>
                </a:cxn>
                <a:cxn ang="0">
                  <a:pos x="769" y="1883"/>
                </a:cxn>
                <a:cxn ang="0">
                  <a:pos x="700" y="1827"/>
                </a:cxn>
                <a:cxn ang="0">
                  <a:pos x="634" y="1768"/>
                </a:cxn>
                <a:cxn ang="0">
                  <a:pos x="569" y="1706"/>
                </a:cxn>
                <a:cxn ang="0">
                  <a:pos x="504" y="1639"/>
                </a:cxn>
                <a:cxn ang="0">
                  <a:pos x="441" y="1568"/>
                </a:cxn>
                <a:cxn ang="0">
                  <a:pos x="385" y="1493"/>
                </a:cxn>
                <a:cxn ang="0">
                  <a:pos x="333" y="1413"/>
                </a:cxn>
                <a:cxn ang="0">
                  <a:pos x="285" y="1331"/>
                </a:cxn>
                <a:cxn ang="0">
                  <a:pos x="242" y="1245"/>
                </a:cxn>
                <a:cxn ang="0">
                  <a:pos x="203" y="1158"/>
                </a:cxn>
                <a:cxn ang="0">
                  <a:pos x="167" y="1071"/>
                </a:cxn>
                <a:cxn ang="0">
                  <a:pos x="135" y="983"/>
                </a:cxn>
                <a:cxn ang="0">
                  <a:pos x="83" y="808"/>
                </a:cxn>
                <a:cxn ang="0">
                  <a:pos x="44" y="642"/>
                </a:cxn>
                <a:cxn ang="0">
                  <a:pos x="26" y="537"/>
                </a:cxn>
                <a:cxn ang="0">
                  <a:pos x="12" y="440"/>
                </a:cxn>
                <a:cxn ang="0">
                  <a:pos x="4" y="352"/>
                </a:cxn>
                <a:cxn ang="0">
                  <a:pos x="0" y="240"/>
                </a:cxn>
                <a:cxn ang="0">
                  <a:pos x="3" y="182"/>
                </a:cxn>
              </a:cxnLst>
              <a:rect l="0" t="0" r="r" b="b"/>
              <a:pathLst>
                <a:path w="2171" h="1884">
                  <a:moveTo>
                    <a:pt x="6" y="159"/>
                  </a:moveTo>
                  <a:lnTo>
                    <a:pt x="11" y="133"/>
                  </a:lnTo>
                  <a:lnTo>
                    <a:pt x="19" y="109"/>
                  </a:lnTo>
                  <a:lnTo>
                    <a:pt x="29" y="88"/>
                  </a:lnTo>
                  <a:lnTo>
                    <a:pt x="41" y="69"/>
                  </a:lnTo>
                  <a:lnTo>
                    <a:pt x="56" y="53"/>
                  </a:lnTo>
                  <a:lnTo>
                    <a:pt x="72" y="39"/>
                  </a:lnTo>
                  <a:lnTo>
                    <a:pt x="91" y="27"/>
                  </a:lnTo>
                  <a:lnTo>
                    <a:pt x="111" y="17"/>
                  </a:lnTo>
                  <a:lnTo>
                    <a:pt x="134" y="10"/>
                  </a:lnTo>
                  <a:lnTo>
                    <a:pt x="159" y="5"/>
                  </a:lnTo>
                  <a:lnTo>
                    <a:pt x="185" y="1"/>
                  </a:lnTo>
                  <a:lnTo>
                    <a:pt x="212" y="0"/>
                  </a:lnTo>
                  <a:lnTo>
                    <a:pt x="242" y="1"/>
                  </a:lnTo>
                  <a:lnTo>
                    <a:pt x="272" y="3"/>
                  </a:lnTo>
                  <a:lnTo>
                    <a:pt x="304" y="8"/>
                  </a:lnTo>
                  <a:lnTo>
                    <a:pt x="338" y="14"/>
                  </a:lnTo>
                  <a:lnTo>
                    <a:pt x="373" y="23"/>
                  </a:lnTo>
                  <a:lnTo>
                    <a:pt x="409" y="33"/>
                  </a:lnTo>
                  <a:lnTo>
                    <a:pt x="446" y="44"/>
                  </a:lnTo>
                  <a:lnTo>
                    <a:pt x="485" y="58"/>
                  </a:lnTo>
                  <a:lnTo>
                    <a:pt x="525" y="73"/>
                  </a:lnTo>
                  <a:lnTo>
                    <a:pt x="565" y="90"/>
                  </a:lnTo>
                  <a:lnTo>
                    <a:pt x="606" y="108"/>
                  </a:lnTo>
                  <a:lnTo>
                    <a:pt x="648" y="129"/>
                  </a:lnTo>
                  <a:lnTo>
                    <a:pt x="690" y="150"/>
                  </a:lnTo>
                  <a:lnTo>
                    <a:pt x="733" y="173"/>
                  </a:lnTo>
                  <a:lnTo>
                    <a:pt x="777" y="197"/>
                  </a:lnTo>
                  <a:lnTo>
                    <a:pt x="822" y="223"/>
                  </a:lnTo>
                  <a:lnTo>
                    <a:pt x="867" y="250"/>
                  </a:lnTo>
                  <a:lnTo>
                    <a:pt x="912" y="278"/>
                  </a:lnTo>
                  <a:lnTo>
                    <a:pt x="957" y="307"/>
                  </a:lnTo>
                  <a:lnTo>
                    <a:pt x="1002" y="338"/>
                  </a:lnTo>
                  <a:lnTo>
                    <a:pt x="1048" y="370"/>
                  </a:lnTo>
                  <a:lnTo>
                    <a:pt x="1094" y="403"/>
                  </a:lnTo>
                  <a:lnTo>
                    <a:pt x="1140" y="437"/>
                  </a:lnTo>
                  <a:lnTo>
                    <a:pt x="1185" y="472"/>
                  </a:lnTo>
                  <a:lnTo>
                    <a:pt x="1231" y="508"/>
                  </a:lnTo>
                  <a:lnTo>
                    <a:pt x="1276" y="547"/>
                  </a:lnTo>
                  <a:lnTo>
                    <a:pt x="1320" y="585"/>
                  </a:lnTo>
                  <a:lnTo>
                    <a:pt x="1365" y="624"/>
                  </a:lnTo>
                  <a:lnTo>
                    <a:pt x="1410" y="664"/>
                  </a:lnTo>
                  <a:lnTo>
                    <a:pt x="1453" y="704"/>
                  </a:lnTo>
                  <a:lnTo>
                    <a:pt x="1496" y="746"/>
                  </a:lnTo>
                  <a:lnTo>
                    <a:pt x="1538" y="788"/>
                  </a:lnTo>
                  <a:lnTo>
                    <a:pt x="1579" y="831"/>
                  </a:lnTo>
                  <a:lnTo>
                    <a:pt x="1619" y="874"/>
                  </a:lnTo>
                  <a:lnTo>
                    <a:pt x="1659" y="919"/>
                  </a:lnTo>
                  <a:lnTo>
                    <a:pt x="1697" y="964"/>
                  </a:lnTo>
                  <a:lnTo>
                    <a:pt x="1736" y="1009"/>
                  </a:lnTo>
                  <a:lnTo>
                    <a:pt x="1772" y="1055"/>
                  </a:lnTo>
                  <a:lnTo>
                    <a:pt x="1807" y="1101"/>
                  </a:lnTo>
                  <a:lnTo>
                    <a:pt x="1841" y="1148"/>
                  </a:lnTo>
                  <a:lnTo>
                    <a:pt x="1873" y="1195"/>
                  </a:lnTo>
                  <a:lnTo>
                    <a:pt x="1904" y="1242"/>
                  </a:lnTo>
                  <a:lnTo>
                    <a:pt x="1934" y="1289"/>
                  </a:lnTo>
                  <a:lnTo>
                    <a:pt x="1962" y="1338"/>
                  </a:lnTo>
                  <a:lnTo>
                    <a:pt x="1988" y="1386"/>
                  </a:lnTo>
                  <a:lnTo>
                    <a:pt x="2013" y="1435"/>
                  </a:lnTo>
                  <a:lnTo>
                    <a:pt x="2037" y="1483"/>
                  </a:lnTo>
                  <a:lnTo>
                    <a:pt x="2058" y="1531"/>
                  </a:lnTo>
                  <a:lnTo>
                    <a:pt x="2077" y="1580"/>
                  </a:lnTo>
                  <a:lnTo>
                    <a:pt x="2094" y="1628"/>
                  </a:lnTo>
                  <a:lnTo>
                    <a:pt x="2109" y="1677"/>
                  </a:lnTo>
                  <a:lnTo>
                    <a:pt x="2121" y="1726"/>
                  </a:lnTo>
                  <a:lnTo>
                    <a:pt x="2126" y="1746"/>
                  </a:lnTo>
                  <a:lnTo>
                    <a:pt x="2132" y="1766"/>
                  </a:lnTo>
                  <a:lnTo>
                    <a:pt x="2144" y="1805"/>
                  </a:lnTo>
                  <a:lnTo>
                    <a:pt x="2156" y="1844"/>
                  </a:lnTo>
                  <a:lnTo>
                    <a:pt x="2170" y="1883"/>
                  </a:lnTo>
                  <a:lnTo>
                    <a:pt x="1470" y="1883"/>
                  </a:lnTo>
                  <a:lnTo>
                    <a:pt x="769" y="1883"/>
                  </a:lnTo>
                  <a:lnTo>
                    <a:pt x="746" y="1865"/>
                  </a:lnTo>
                  <a:lnTo>
                    <a:pt x="722" y="1846"/>
                  </a:lnTo>
                  <a:lnTo>
                    <a:pt x="700" y="1827"/>
                  </a:lnTo>
                  <a:lnTo>
                    <a:pt x="677" y="1808"/>
                  </a:lnTo>
                  <a:lnTo>
                    <a:pt x="655" y="1788"/>
                  </a:lnTo>
                  <a:lnTo>
                    <a:pt x="634" y="1768"/>
                  </a:lnTo>
                  <a:lnTo>
                    <a:pt x="613" y="1748"/>
                  </a:lnTo>
                  <a:lnTo>
                    <a:pt x="593" y="1727"/>
                  </a:lnTo>
                  <a:lnTo>
                    <a:pt x="569" y="1706"/>
                  </a:lnTo>
                  <a:lnTo>
                    <a:pt x="547" y="1684"/>
                  </a:lnTo>
                  <a:lnTo>
                    <a:pt x="525" y="1662"/>
                  </a:lnTo>
                  <a:lnTo>
                    <a:pt x="504" y="1639"/>
                  </a:lnTo>
                  <a:lnTo>
                    <a:pt x="483" y="1616"/>
                  </a:lnTo>
                  <a:lnTo>
                    <a:pt x="461" y="1592"/>
                  </a:lnTo>
                  <a:lnTo>
                    <a:pt x="441" y="1568"/>
                  </a:lnTo>
                  <a:lnTo>
                    <a:pt x="422" y="1543"/>
                  </a:lnTo>
                  <a:lnTo>
                    <a:pt x="403" y="1518"/>
                  </a:lnTo>
                  <a:lnTo>
                    <a:pt x="385" y="1493"/>
                  </a:lnTo>
                  <a:lnTo>
                    <a:pt x="367" y="1466"/>
                  </a:lnTo>
                  <a:lnTo>
                    <a:pt x="350" y="1440"/>
                  </a:lnTo>
                  <a:lnTo>
                    <a:pt x="333" y="1413"/>
                  </a:lnTo>
                  <a:lnTo>
                    <a:pt x="317" y="1386"/>
                  </a:lnTo>
                  <a:lnTo>
                    <a:pt x="301" y="1358"/>
                  </a:lnTo>
                  <a:lnTo>
                    <a:pt x="285" y="1331"/>
                  </a:lnTo>
                  <a:lnTo>
                    <a:pt x="270" y="1302"/>
                  </a:lnTo>
                  <a:lnTo>
                    <a:pt x="256" y="1273"/>
                  </a:lnTo>
                  <a:lnTo>
                    <a:pt x="242" y="1245"/>
                  </a:lnTo>
                  <a:lnTo>
                    <a:pt x="228" y="1216"/>
                  </a:lnTo>
                  <a:lnTo>
                    <a:pt x="215" y="1187"/>
                  </a:lnTo>
                  <a:lnTo>
                    <a:pt x="203" y="1158"/>
                  </a:lnTo>
                  <a:lnTo>
                    <a:pt x="190" y="1129"/>
                  </a:lnTo>
                  <a:lnTo>
                    <a:pt x="179" y="1100"/>
                  </a:lnTo>
                  <a:lnTo>
                    <a:pt x="167" y="1071"/>
                  </a:lnTo>
                  <a:lnTo>
                    <a:pt x="155" y="1041"/>
                  </a:lnTo>
                  <a:lnTo>
                    <a:pt x="145" y="1012"/>
                  </a:lnTo>
                  <a:lnTo>
                    <a:pt x="135" y="983"/>
                  </a:lnTo>
                  <a:lnTo>
                    <a:pt x="116" y="924"/>
                  </a:lnTo>
                  <a:lnTo>
                    <a:pt x="98" y="865"/>
                  </a:lnTo>
                  <a:lnTo>
                    <a:pt x="83" y="808"/>
                  </a:lnTo>
                  <a:lnTo>
                    <a:pt x="68" y="751"/>
                  </a:lnTo>
                  <a:lnTo>
                    <a:pt x="55" y="696"/>
                  </a:lnTo>
                  <a:lnTo>
                    <a:pt x="44" y="642"/>
                  </a:lnTo>
                  <a:lnTo>
                    <a:pt x="34" y="589"/>
                  </a:lnTo>
                  <a:lnTo>
                    <a:pt x="30" y="563"/>
                  </a:lnTo>
                  <a:lnTo>
                    <a:pt x="26" y="537"/>
                  </a:lnTo>
                  <a:lnTo>
                    <a:pt x="22" y="512"/>
                  </a:lnTo>
                  <a:lnTo>
                    <a:pt x="18" y="487"/>
                  </a:lnTo>
                  <a:lnTo>
                    <a:pt x="12" y="440"/>
                  </a:lnTo>
                  <a:lnTo>
                    <a:pt x="8" y="394"/>
                  </a:lnTo>
                  <a:lnTo>
                    <a:pt x="6" y="373"/>
                  </a:lnTo>
                  <a:lnTo>
                    <a:pt x="4" y="352"/>
                  </a:lnTo>
                  <a:lnTo>
                    <a:pt x="2" y="312"/>
                  </a:lnTo>
                  <a:lnTo>
                    <a:pt x="0" y="274"/>
                  </a:lnTo>
                  <a:lnTo>
                    <a:pt x="0" y="240"/>
                  </a:lnTo>
                  <a:lnTo>
                    <a:pt x="0" y="225"/>
                  </a:lnTo>
                  <a:lnTo>
                    <a:pt x="1" y="210"/>
                  </a:lnTo>
                  <a:lnTo>
                    <a:pt x="3" y="182"/>
                  </a:lnTo>
                  <a:lnTo>
                    <a:pt x="6" y="159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63" y="409"/>
              <a:ext cx="2108" cy="2826"/>
            </a:xfrm>
            <a:custGeom>
              <a:avLst/>
              <a:gdLst/>
              <a:ahLst/>
              <a:cxnLst>
                <a:cxn ang="0">
                  <a:pos x="22" y="1162"/>
                </a:cxn>
                <a:cxn ang="0">
                  <a:pos x="98" y="894"/>
                </a:cxn>
                <a:cxn ang="0">
                  <a:pos x="223" y="651"/>
                </a:cxn>
                <a:cxn ang="0">
                  <a:pos x="390" y="438"/>
                </a:cxn>
                <a:cxn ang="0">
                  <a:pos x="595" y="261"/>
                </a:cxn>
                <a:cxn ang="0">
                  <a:pos x="832" y="124"/>
                </a:cxn>
                <a:cxn ang="0">
                  <a:pos x="1094" y="36"/>
                </a:cxn>
                <a:cxn ang="0">
                  <a:pos x="1377" y="0"/>
                </a:cxn>
                <a:cxn ang="0">
                  <a:pos x="1690" y="27"/>
                </a:cxn>
                <a:cxn ang="0">
                  <a:pos x="1864" y="73"/>
                </a:cxn>
                <a:cxn ang="0">
                  <a:pos x="2068" y="160"/>
                </a:cxn>
                <a:cxn ang="0">
                  <a:pos x="1610" y="1396"/>
                </a:cxn>
                <a:cxn ang="0">
                  <a:pos x="1702" y="1301"/>
                </a:cxn>
                <a:cxn ang="0">
                  <a:pos x="1752" y="1192"/>
                </a:cxn>
                <a:cxn ang="0">
                  <a:pos x="1765" y="1074"/>
                </a:cxn>
                <a:cxn ang="0">
                  <a:pos x="1729" y="930"/>
                </a:cxn>
                <a:cxn ang="0">
                  <a:pos x="1692" y="869"/>
                </a:cxn>
                <a:cxn ang="0">
                  <a:pos x="1585" y="774"/>
                </a:cxn>
                <a:cxn ang="0">
                  <a:pos x="1449" y="724"/>
                </a:cxn>
                <a:cxn ang="0">
                  <a:pos x="1316" y="727"/>
                </a:cxn>
                <a:cxn ang="0">
                  <a:pos x="1206" y="769"/>
                </a:cxn>
                <a:cxn ang="0">
                  <a:pos x="1128" y="829"/>
                </a:cxn>
                <a:cxn ang="0">
                  <a:pos x="1048" y="947"/>
                </a:cxn>
                <a:cxn ang="0">
                  <a:pos x="1020" y="1074"/>
                </a:cxn>
                <a:cxn ang="0">
                  <a:pos x="1029" y="1180"/>
                </a:cxn>
                <a:cxn ang="0">
                  <a:pos x="1063" y="1271"/>
                </a:cxn>
                <a:cxn ang="0">
                  <a:pos x="1119" y="1348"/>
                </a:cxn>
                <a:cxn ang="0">
                  <a:pos x="601" y="1414"/>
                </a:cxn>
                <a:cxn ang="0">
                  <a:pos x="25" y="1507"/>
                </a:cxn>
                <a:cxn ang="0">
                  <a:pos x="119" y="1647"/>
                </a:cxn>
                <a:cxn ang="0">
                  <a:pos x="248" y="1769"/>
                </a:cxn>
                <a:cxn ang="0">
                  <a:pos x="365" y="1831"/>
                </a:cxn>
                <a:cxn ang="0">
                  <a:pos x="491" y="1829"/>
                </a:cxn>
                <a:cxn ang="0">
                  <a:pos x="614" y="1785"/>
                </a:cxn>
                <a:cxn ang="0">
                  <a:pos x="715" y="1721"/>
                </a:cxn>
                <a:cxn ang="0">
                  <a:pos x="761" y="1718"/>
                </a:cxn>
                <a:cxn ang="0">
                  <a:pos x="838" y="1772"/>
                </a:cxn>
                <a:cxn ang="0">
                  <a:pos x="1049" y="1846"/>
                </a:cxn>
                <a:cxn ang="0">
                  <a:pos x="1171" y="1839"/>
                </a:cxn>
                <a:cxn ang="0">
                  <a:pos x="1303" y="1786"/>
                </a:cxn>
                <a:cxn ang="0">
                  <a:pos x="1452" y="1732"/>
                </a:cxn>
                <a:cxn ang="0">
                  <a:pos x="1590" y="1817"/>
                </a:cxn>
                <a:cxn ang="0">
                  <a:pos x="1703" y="1847"/>
                </a:cxn>
                <a:cxn ang="0">
                  <a:pos x="1849" y="1827"/>
                </a:cxn>
                <a:cxn ang="0">
                  <a:pos x="2014" y="1758"/>
                </a:cxn>
                <a:cxn ang="0">
                  <a:pos x="2075" y="1704"/>
                </a:cxn>
                <a:cxn ang="0">
                  <a:pos x="2107" y="2644"/>
                </a:cxn>
                <a:cxn ang="0">
                  <a:pos x="1885" y="2745"/>
                </a:cxn>
                <a:cxn ang="0">
                  <a:pos x="1690" y="2798"/>
                </a:cxn>
                <a:cxn ang="0">
                  <a:pos x="1461" y="2824"/>
                </a:cxn>
                <a:cxn ang="0">
                  <a:pos x="1163" y="2803"/>
                </a:cxn>
                <a:cxn ang="0">
                  <a:pos x="895" y="2727"/>
                </a:cxn>
                <a:cxn ang="0">
                  <a:pos x="651" y="2603"/>
                </a:cxn>
                <a:cxn ang="0">
                  <a:pos x="438" y="2435"/>
                </a:cxn>
                <a:cxn ang="0">
                  <a:pos x="260" y="2231"/>
                </a:cxn>
                <a:cxn ang="0">
                  <a:pos x="125" y="1994"/>
                </a:cxn>
                <a:cxn ang="0">
                  <a:pos x="36" y="1731"/>
                </a:cxn>
                <a:cxn ang="0">
                  <a:pos x="0" y="1449"/>
                </a:cxn>
              </a:cxnLst>
              <a:rect l="0" t="0" r="r" b="b"/>
              <a:pathLst>
                <a:path w="2108" h="2826">
                  <a:moveTo>
                    <a:pt x="0" y="1413"/>
                  </a:moveTo>
                  <a:lnTo>
                    <a:pt x="0" y="1375"/>
                  </a:lnTo>
                  <a:lnTo>
                    <a:pt x="1" y="1339"/>
                  </a:lnTo>
                  <a:lnTo>
                    <a:pt x="4" y="1303"/>
                  </a:lnTo>
                  <a:lnTo>
                    <a:pt x="7" y="1268"/>
                  </a:lnTo>
                  <a:lnTo>
                    <a:pt x="11" y="1232"/>
                  </a:lnTo>
                  <a:lnTo>
                    <a:pt x="16" y="1197"/>
                  </a:lnTo>
                  <a:lnTo>
                    <a:pt x="22" y="1162"/>
                  </a:lnTo>
                  <a:lnTo>
                    <a:pt x="28" y="1128"/>
                  </a:lnTo>
                  <a:lnTo>
                    <a:pt x="36" y="1094"/>
                  </a:lnTo>
                  <a:lnTo>
                    <a:pt x="44" y="1060"/>
                  </a:lnTo>
                  <a:lnTo>
                    <a:pt x="53" y="1026"/>
                  </a:lnTo>
                  <a:lnTo>
                    <a:pt x="63" y="993"/>
                  </a:lnTo>
                  <a:lnTo>
                    <a:pt x="74" y="959"/>
                  </a:lnTo>
                  <a:lnTo>
                    <a:pt x="86" y="926"/>
                  </a:lnTo>
                  <a:lnTo>
                    <a:pt x="98" y="894"/>
                  </a:lnTo>
                  <a:lnTo>
                    <a:pt x="111" y="862"/>
                  </a:lnTo>
                  <a:lnTo>
                    <a:pt x="125" y="831"/>
                  </a:lnTo>
                  <a:lnTo>
                    <a:pt x="139" y="800"/>
                  </a:lnTo>
                  <a:lnTo>
                    <a:pt x="155" y="769"/>
                  </a:lnTo>
                  <a:lnTo>
                    <a:pt x="171" y="739"/>
                  </a:lnTo>
                  <a:lnTo>
                    <a:pt x="187" y="709"/>
                  </a:lnTo>
                  <a:lnTo>
                    <a:pt x="205" y="680"/>
                  </a:lnTo>
                  <a:lnTo>
                    <a:pt x="223" y="651"/>
                  </a:lnTo>
                  <a:lnTo>
                    <a:pt x="241" y="623"/>
                  </a:lnTo>
                  <a:lnTo>
                    <a:pt x="260" y="595"/>
                  </a:lnTo>
                  <a:lnTo>
                    <a:pt x="280" y="567"/>
                  </a:lnTo>
                  <a:lnTo>
                    <a:pt x="301" y="540"/>
                  </a:lnTo>
                  <a:lnTo>
                    <a:pt x="322" y="514"/>
                  </a:lnTo>
                  <a:lnTo>
                    <a:pt x="344" y="488"/>
                  </a:lnTo>
                  <a:lnTo>
                    <a:pt x="367" y="462"/>
                  </a:lnTo>
                  <a:lnTo>
                    <a:pt x="390" y="438"/>
                  </a:lnTo>
                  <a:lnTo>
                    <a:pt x="414" y="413"/>
                  </a:lnTo>
                  <a:lnTo>
                    <a:pt x="438" y="390"/>
                  </a:lnTo>
                  <a:lnTo>
                    <a:pt x="463" y="367"/>
                  </a:lnTo>
                  <a:lnTo>
                    <a:pt x="488" y="344"/>
                  </a:lnTo>
                  <a:lnTo>
                    <a:pt x="514" y="323"/>
                  </a:lnTo>
                  <a:lnTo>
                    <a:pt x="541" y="301"/>
                  </a:lnTo>
                  <a:lnTo>
                    <a:pt x="568" y="281"/>
                  </a:lnTo>
                  <a:lnTo>
                    <a:pt x="595" y="261"/>
                  </a:lnTo>
                  <a:lnTo>
                    <a:pt x="623" y="241"/>
                  </a:lnTo>
                  <a:lnTo>
                    <a:pt x="651" y="223"/>
                  </a:lnTo>
                  <a:lnTo>
                    <a:pt x="680" y="205"/>
                  </a:lnTo>
                  <a:lnTo>
                    <a:pt x="710" y="186"/>
                  </a:lnTo>
                  <a:lnTo>
                    <a:pt x="740" y="170"/>
                  </a:lnTo>
                  <a:lnTo>
                    <a:pt x="770" y="154"/>
                  </a:lnTo>
                  <a:lnTo>
                    <a:pt x="801" y="139"/>
                  </a:lnTo>
                  <a:lnTo>
                    <a:pt x="832" y="124"/>
                  </a:lnTo>
                  <a:lnTo>
                    <a:pt x="863" y="111"/>
                  </a:lnTo>
                  <a:lnTo>
                    <a:pt x="895" y="98"/>
                  </a:lnTo>
                  <a:lnTo>
                    <a:pt x="927" y="85"/>
                  </a:lnTo>
                  <a:lnTo>
                    <a:pt x="960" y="74"/>
                  </a:lnTo>
                  <a:lnTo>
                    <a:pt x="993" y="63"/>
                  </a:lnTo>
                  <a:lnTo>
                    <a:pt x="1027" y="53"/>
                  </a:lnTo>
                  <a:lnTo>
                    <a:pt x="1060" y="44"/>
                  </a:lnTo>
                  <a:lnTo>
                    <a:pt x="1094" y="36"/>
                  </a:lnTo>
                  <a:lnTo>
                    <a:pt x="1129" y="28"/>
                  </a:lnTo>
                  <a:lnTo>
                    <a:pt x="1163" y="22"/>
                  </a:lnTo>
                  <a:lnTo>
                    <a:pt x="1198" y="16"/>
                  </a:lnTo>
                  <a:lnTo>
                    <a:pt x="1233" y="11"/>
                  </a:lnTo>
                  <a:lnTo>
                    <a:pt x="1269" y="7"/>
                  </a:lnTo>
                  <a:lnTo>
                    <a:pt x="1304" y="4"/>
                  </a:lnTo>
                  <a:lnTo>
                    <a:pt x="1341" y="2"/>
                  </a:lnTo>
                  <a:lnTo>
                    <a:pt x="1377" y="0"/>
                  </a:lnTo>
                  <a:lnTo>
                    <a:pt x="1414" y="0"/>
                  </a:lnTo>
                  <a:lnTo>
                    <a:pt x="1461" y="1"/>
                  </a:lnTo>
                  <a:lnTo>
                    <a:pt x="1507" y="3"/>
                  </a:lnTo>
                  <a:lnTo>
                    <a:pt x="1553" y="7"/>
                  </a:lnTo>
                  <a:lnTo>
                    <a:pt x="1599" y="12"/>
                  </a:lnTo>
                  <a:lnTo>
                    <a:pt x="1622" y="15"/>
                  </a:lnTo>
                  <a:lnTo>
                    <a:pt x="1645" y="19"/>
                  </a:lnTo>
                  <a:lnTo>
                    <a:pt x="1690" y="27"/>
                  </a:lnTo>
                  <a:lnTo>
                    <a:pt x="1712" y="31"/>
                  </a:lnTo>
                  <a:lnTo>
                    <a:pt x="1734" y="36"/>
                  </a:lnTo>
                  <a:lnTo>
                    <a:pt x="1756" y="41"/>
                  </a:lnTo>
                  <a:lnTo>
                    <a:pt x="1778" y="47"/>
                  </a:lnTo>
                  <a:lnTo>
                    <a:pt x="1800" y="53"/>
                  </a:lnTo>
                  <a:lnTo>
                    <a:pt x="1821" y="59"/>
                  </a:lnTo>
                  <a:lnTo>
                    <a:pt x="1842" y="66"/>
                  </a:lnTo>
                  <a:lnTo>
                    <a:pt x="1864" y="73"/>
                  </a:lnTo>
                  <a:lnTo>
                    <a:pt x="1906" y="88"/>
                  </a:lnTo>
                  <a:lnTo>
                    <a:pt x="1926" y="96"/>
                  </a:lnTo>
                  <a:lnTo>
                    <a:pt x="1947" y="104"/>
                  </a:lnTo>
                  <a:lnTo>
                    <a:pt x="1969" y="112"/>
                  </a:lnTo>
                  <a:lnTo>
                    <a:pt x="1989" y="121"/>
                  </a:lnTo>
                  <a:lnTo>
                    <a:pt x="2009" y="130"/>
                  </a:lnTo>
                  <a:lnTo>
                    <a:pt x="2029" y="140"/>
                  </a:lnTo>
                  <a:lnTo>
                    <a:pt x="2068" y="160"/>
                  </a:lnTo>
                  <a:lnTo>
                    <a:pt x="2088" y="170"/>
                  </a:lnTo>
                  <a:lnTo>
                    <a:pt x="2107" y="181"/>
                  </a:lnTo>
                  <a:lnTo>
                    <a:pt x="2107" y="797"/>
                  </a:lnTo>
                  <a:lnTo>
                    <a:pt x="2107" y="1414"/>
                  </a:lnTo>
                  <a:lnTo>
                    <a:pt x="1580" y="1415"/>
                  </a:lnTo>
                  <a:lnTo>
                    <a:pt x="1590" y="1409"/>
                  </a:lnTo>
                  <a:lnTo>
                    <a:pt x="1600" y="1403"/>
                  </a:lnTo>
                  <a:lnTo>
                    <a:pt x="1610" y="1396"/>
                  </a:lnTo>
                  <a:lnTo>
                    <a:pt x="1620" y="1389"/>
                  </a:lnTo>
                  <a:lnTo>
                    <a:pt x="1629" y="1381"/>
                  </a:lnTo>
                  <a:lnTo>
                    <a:pt x="1639" y="1372"/>
                  </a:lnTo>
                  <a:lnTo>
                    <a:pt x="1656" y="1356"/>
                  </a:lnTo>
                  <a:lnTo>
                    <a:pt x="1673" y="1339"/>
                  </a:lnTo>
                  <a:lnTo>
                    <a:pt x="1680" y="1330"/>
                  </a:lnTo>
                  <a:lnTo>
                    <a:pt x="1688" y="1320"/>
                  </a:lnTo>
                  <a:lnTo>
                    <a:pt x="1702" y="1301"/>
                  </a:lnTo>
                  <a:lnTo>
                    <a:pt x="1708" y="1291"/>
                  </a:lnTo>
                  <a:lnTo>
                    <a:pt x="1715" y="1281"/>
                  </a:lnTo>
                  <a:lnTo>
                    <a:pt x="1726" y="1260"/>
                  </a:lnTo>
                  <a:lnTo>
                    <a:pt x="1736" y="1238"/>
                  </a:lnTo>
                  <a:lnTo>
                    <a:pt x="1741" y="1227"/>
                  </a:lnTo>
                  <a:lnTo>
                    <a:pt x="1745" y="1215"/>
                  </a:lnTo>
                  <a:lnTo>
                    <a:pt x="1749" y="1204"/>
                  </a:lnTo>
                  <a:lnTo>
                    <a:pt x="1752" y="1192"/>
                  </a:lnTo>
                  <a:lnTo>
                    <a:pt x="1755" y="1180"/>
                  </a:lnTo>
                  <a:lnTo>
                    <a:pt x="1758" y="1168"/>
                  </a:lnTo>
                  <a:lnTo>
                    <a:pt x="1760" y="1156"/>
                  </a:lnTo>
                  <a:lnTo>
                    <a:pt x="1762" y="1143"/>
                  </a:lnTo>
                  <a:lnTo>
                    <a:pt x="1764" y="1131"/>
                  </a:lnTo>
                  <a:lnTo>
                    <a:pt x="1765" y="1118"/>
                  </a:lnTo>
                  <a:lnTo>
                    <a:pt x="1766" y="1093"/>
                  </a:lnTo>
                  <a:lnTo>
                    <a:pt x="1765" y="1074"/>
                  </a:lnTo>
                  <a:lnTo>
                    <a:pt x="1764" y="1055"/>
                  </a:lnTo>
                  <a:lnTo>
                    <a:pt x="1761" y="1036"/>
                  </a:lnTo>
                  <a:lnTo>
                    <a:pt x="1758" y="1018"/>
                  </a:lnTo>
                  <a:lnTo>
                    <a:pt x="1754" y="1000"/>
                  </a:lnTo>
                  <a:lnTo>
                    <a:pt x="1749" y="981"/>
                  </a:lnTo>
                  <a:lnTo>
                    <a:pt x="1743" y="964"/>
                  </a:lnTo>
                  <a:lnTo>
                    <a:pt x="1736" y="947"/>
                  </a:lnTo>
                  <a:lnTo>
                    <a:pt x="1729" y="930"/>
                  </a:lnTo>
                  <a:lnTo>
                    <a:pt x="1725" y="922"/>
                  </a:lnTo>
                  <a:lnTo>
                    <a:pt x="1721" y="914"/>
                  </a:lnTo>
                  <a:lnTo>
                    <a:pt x="1716" y="907"/>
                  </a:lnTo>
                  <a:lnTo>
                    <a:pt x="1712" y="899"/>
                  </a:lnTo>
                  <a:lnTo>
                    <a:pt x="1707" y="891"/>
                  </a:lnTo>
                  <a:lnTo>
                    <a:pt x="1702" y="884"/>
                  </a:lnTo>
                  <a:lnTo>
                    <a:pt x="1697" y="876"/>
                  </a:lnTo>
                  <a:lnTo>
                    <a:pt x="1692" y="869"/>
                  </a:lnTo>
                  <a:lnTo>
                    <a:pt x="1681" y="855"/>
                  </a:lnTo>
                  <a:lnTo>
                    <a:pt x="1669" y="842"/>
                  </a:lnTo>
                  <a:lnTo>
                    <a:pt x="1657" y="829"/>
                  </a:lnTo>
                  <a:lnTo>
                    <a:pt x="1644" y="816"/>
                  </a:lnTo>
                  <a:lnTo>
                    <a:pt x="1629" y="805"/>
                  </a:lnTo>
                  <a:lnTo>
                    <a:pt x="1615" y="794"/>
                  </a:lnTo>
                  <a:lnTo>
                    <a:pt x="1600" y="783"/>
                  </a:lnTo>
                  <a:lnTo>
                    <a:pt x="1585" y="774"/>
                  </a:lnTo>
                  <a:lnTo>
                    <a:pt x="1570" y="765"/>
                  </a:lnTo>
                  <a:lnTo>
                    <a:pt x="1554" y="756"/>
                  </a:lnTo>
                  <a:lnTo>
                    <a:pt x="1537" y="749"/>
                  </a:lnTo>
                  <a:lnTo>
                    <a:pt x="1520" y="742"/>
                  </a:lnTo>
                  <a:lnTo>
                    <a:pt x="1503" y="736"/>
                  </a:lnTo>
                  <a:lnTo>
                    <a:pt x="1485" y="731"/>
                  </a:lnTo>
                  <a:lnTo>
                    <a:pt x="1467" y="727"/>
                  </a:lnTo>
                  <a:lnTo>
                    <a:pt x="1449" y="724"/>
                  </a:lnTo>
                  <a:lnTo>
                    <a:pt x="1440" y="723"/>
                  </a:lnTo>
                  <a:lnTo>
                    <a:pt x="1430" y="722"/>
                  </a:lnTo>
                  <a:lnTo>
                    <a:pt x="1411" y="720"/>
                  </a:lnTo>
                  <a:lnTo>
                    <a:pt x="1392" y="720"/>
                  </a:lnTo>
                  <a:lnTo>
                    <a:pt x="1373" y="720"/>
                  </a:lnTo>
                  <a:lnTo>
                    <a:pt x="1354" y="722"/>
                  </a:lnTo>
                  <a:lnTo>
                    <a:pt x="1336" y="724"/>
                  </a:lnTo>
                  <a:lnTo>
                    <a:pt x="1316" y="727"/>
                  </a:lnTo>
                  <a:lnTo>
                    <a:pt x="1298" y="731"/>
                  </a:lnTo>
                  <a:lnTo>
                    <a:pt x="1281" y="736"/>
                  </a:lnTo>
                  <a:lnTo>
                    <a:pt x="1263" y="742"/>
                  </a:lnTo>
                  <a:lnTo>
                    <a:pt x="1246" y="749"/>
                  </a:lnTo>
                  <a:lnTo>
                    <a:pt x="1230" y="756"/>
                  </a:lnTo>
                  <a:lnTo>
                    <a:pt x="1222" y="760"/>
                  </a:lnTo>
                  <a:lnTo>
                    <a:pt x="1214" y="765"/>
                  </a:lnTo>
                  <a:lnTo>
                    <a:pt x="1206" y="769"/>
                  </a:lnTo>
                  <a:lnTo>
                    <a:pt x="1198" y="774"/>
                  </a:lnTo>
                  <a:lnTo>
                    <a:pt x="1191" y="778"/>
                  </a:lnTo>
                  <a:lnTo>
                    <a:pt x="1183" y="783"/>
                  </a:lnTo>
                  <a:lnTo>
                    <a:pt x="1176" y="788"/>
                  </a:lnTo>
                  <a:lnTo>
                    <a:pt x="1169" y="794"/>
                  </a:lnTo>
                  <a:lnTo>
                    <a:pt x="1155" y="805"/>
                  </a:lnTo>
                  <a:lnTo>
                    <a:pt x="1141" y="816"/>
                  </a:lnTo>
                  <a:lnTo>
                    <a:pt x="1128" y="829"/>
                  </a:lnTo>
                  <a:lnTo>
                    <a:pt x="1116" y="842"/>
                  </a:lnTo>
                  <a:lnTo>
                    <a:pt x="1104" y="855"/>
                  </a:lnTo>
                  <a:lnTo>
                    <a:pt x="1093" y="869"/>
                  </a:lnTo>
                  <a:lnTo>
                    <a:pt x="1083" y="884"/>
                  </a:lnTo>
                  <a:lnTo>
                    <a:pt x="1073" y="899"/>
                  </a:lnTo>
                  <a:lnTo>
                    <a:pt x="1064" y="914"/>
                  </a:lnTo>
                  <a:lnTo>
                    <a:pt x="1056" y="930"/>
                  </a:lnTo>
                  <a:lnTo>
                    <a:pt x="1048" y="947"/>
                  </a:lnTo>
                  <a:lnTo>
                    <a:pt x="1042" y="964"/>
                  </a:lnTo>
                  <a:lnTo>
                    <a:pt x="1036" y="981"/>
                  </a:lnTo>
                  <a:lnTo>
                    <a:pt x="1031" y="1000"/>
                  </a:lnTo>
                  <a:lnTo>
                    <a:pt x="1027" y="1018"/>
                  </a:lnTo>
                  <a:lnTo>
                    <a:pt x="1023" y="1036"/>
                  </a:lnTo>
                  <a:lnTo>
                    <a:pt x="1022" y="1045"/>
                  </a:lnTo>
                  <a:lnTo>
                    <a:pt x="1021" y="1055"/>
                  </a:lnTo>
                  <a:lnTo>
                    <a:pt x="1020" y="1074"/>
                  </a:lnTo>
                  <a:lnTo>
                    <a:pt x="1019" y="1093"/>
                  </a:lnTo>
                  <a:lnTo>
                    <a:pt x="1019" y="1106"/>
                  </a:lnTo>
                  <a:lnTo>
                    <a:pt x="1020" y="1118"/>
                  </a:lnTo>
                  <a:lnTo>
                    <a:pt x="1021" y="1131"/>
                  </a:lnTo>
                  <a:lnTo>
                    <a:pt x="1022" y="1144"/>
                  </a:lnTo>
                  <a:lnTo>
                    <a:pt x="1024" y="1156"/>
                  </a:lnTo>
                  <a:lnTo>
                    <a:pt x="1027" y="1168"/>
                  </a:lnTo>
                  <a:lnTo>
                    <a:pt x="1029" y="1180"/>
                  </a:lnTo>
                  <a:lnTo>
                    <a:pt x="1032" y="1192"/>
                  </a:lnTo>
                  <a:lnTo>
                    <a:pt x="1036" y="1204"/>
                  </a:lnTo>
                  <a:lnTo>
                    <a:pt x="1039" y="1215"/>
                  </a:lnTo>
                  <a:lnTo>
                    <a:pt x="1043" y="1227"/>
                  </a:lnTo>
                  <a:lnTo>
                    <a:pt x="1048" y="1238"/>
                  </a:lnTo>
                  <a:lnTo>
                    <a:pt x="1053" y="1249"/>
                  </a:lnTo>
                  <a:lnTo>
                    <a:pt x="1058" y="1260"/>
                  </a:lnTo>
                  <a:lnTo>
                    <a:pt x="1063" y="1271"/>
                  </a:lnTo>
                  <a:lnTo>
                    <a:pt x="1069" y="1281"/>
                  </a:lnTo>
                  <a:lnTo>
                    <a:pt x="1075" y="1291"/>
                  </a:lnTo>
                  <a:lnTo>
                    <a:pt x="1082" y="1301"/>
                  </a:lnTo>
                  <a:lnTo>
                    <a:pt x="1089" y="1311"/>
                  </a:lnTo>
                  <a:lnTo>
                    <a:pt x="1096" y="1321"/>
                  </a:lnTo>
                  <a:lnTo>
                    <a:pt x="1103" y="1330"/>
                  </a:lnTo>
                  <a:lnTo>
                    <a:pt x="1111" y="1339"/>
                  </a:lnTo>
                  <a:lnTo>
                    <a:pt x="1119" y="1348"/>
                  </a:lnTo>
                  <a:lnTo>
                    <a:pt x="1127" y="1356"/>
                  </a:lnTo>
                  <a:lnTo>
                    <a:pt x="1144" y="1373"/>
                  </a:lnTo>
                  <a:lnTo>
                    <a:pt x="1153" y="1381"/>
                  </a:lnTo>
                  <a:lnTo>
                    <a:pt x="1163" y="1389"/>
                  </a:lnTo>
                  <a:lnTo>
                    <a:pt x="1172" y="1396"/>
                  </a:lnTo>
                  <a:lnTo>
                    <a:pt x="1182" y="1403"/>
                  </a:lnTo>
                  <a:lnTo>
                    <a:pt x="1203" y="1415"/>
                  </a:lnTo>
                  <a:lnTo>
                    <a:pt x="601" y="1414"/>
                  </a:lnTo>
                  <a:lnTo>
                    <a:pt x="0" y="1413"/>
                  </a:lnTo>
                  <a:lnTo>
                    <a:pt x="0" y="1427"/>
                  </a:lnTo>
                  <a:lnTo>
                    <a:pt x="3" y="1442"/>
                  </a:lnTo>
                  <a:lnTo>
                    <a:pt x="6" y="1458"/>
                  </a:lnTo>
                  <a:lnTo>
                    <a:pt x="11" y="1474"/>
                  </a:lnTo>
                  <a:lnTo>
                    <a:pt x="14" y="1482"/>
                  </a:lnTo>
                  <a:lnTo>
                    <a:pt x="17" y="1490"/>
                  </a:lnTo>
                  <a:lnTo>
                    <a:pt x="25" y="1507"/>
                  </a:lnTo>
                  <a:lnTo>
                    <a:pt x="33" y="1524"/>
                  </a:lnTo>
                  <a:lnTo>
                    <a:pt x="43" y="1542"/>
                  </a:lnTo>
                  <a:lnTo>
                    <a:pt x="53" y="1559"/>
                  </a:lnTo>
                  <a:lnTo>
                    <a:pt x="64" y="1577"/>
                  </a:lnTo>
                  <a:lnTo>
                    <a:pt x="77" y="1594"/>
                  </a:lnTo>
                  <a:lnTo>
                    <a:pt x="91" y="1612"/>
                  </a:lnTo>
                  <a:lnTo>
                    <a:pt x="104" y="1630"/>
                  </a:lnTo>
                  <a:lnTo>
                    <a:pt x="119" y="1647"/>
                  </a:lnTo>
                  <a:lnTo>
                    <a:pt x="134" y="1664"/>
                  </a:lnTo>
                  <a:lnTo>
                    <a:pt x="149" y="1680"/>
                  </a:lnTo>
                  <a:lnTo>
                    <a:pt x="165" y="1697"/>
                  </a:lnTo>
                  <a:lnTo>
                    <a:pt x="181" y="1712"/>
                  </a:lnTo>
                  <a:lnTo>
                    <a:pt x="198" y="1727"/>
                  </a:lnTo>
                  <a:lnTo>
                    <a:pt x="214" y="1742"/>
                  </a:lnTo>
                  <a:lnTo>
                    <a:pt x="231" y="1755"/>
                  </a:lnTo>
                  <a:lnTo>
                    <a:pt x="248" y="1769"/>
                  </a:lnTo>
                  <a:lnTo>
                    <a:pt x="265" y="1781"/>
                  </a:lnTo>
                  <a:lnTo>
                    <a:pt x="283" y="1792"/>
                  </a:lnTo>
                  <a:lnTo>
                    <a:pt x="299" y="1802"/>
                  </a:lnTo>
                  <a:lnTo>
                    <a:pt x="316" y="1811"/>
                  </a:lnTo>
                  <a:lnTo>
                    <a:pt x="325" y="1815"/>
                  </a:lnTo>
                  <a:lnTo>
                    <a:pt x="333" y="1819"/>
                  </a:lnTo>
                  <a:lnTo>
                    <a:pt x="349" y="1826"/>
                  </a:lnTo>
                  <a:lnTo>
                    <a:pt x="365" y="1831"/>
                  </a:lnTo>
                  <a:lnTo>
                    <a:pt x="380" y="1835"/>
                  </a:lnTo>
                  <a:lnTo>
                    <a:pt x="396" y="1837"/>
                  </a:lnTo>
                  <a:lnTo>
                    <a:pt x="411" y="1838"/>
                  </a:lnTo>
                  <a:lnTo>
                    <a:pt x="434" y="1837"/>
                  </a:lnTo>
                  <a:lnTo>
                    <a:pt x="445" y="1836"/>
                  </a:lnTo>
                  <a:lnTo>
                    <a:pt x="457" y="1835"/>
                  </a:lnTo>
                  <a:lnTo>
                    <a:pt x="480" y="1831"/>
                  </a:lnTo>
                  <a:lnTo>
                    <a:pt x="491" y="1829"/>
                  </a:lnTo>
                  <a:lnTo>
                    <a:pt x="503" y="1826"/>
                  </a:lnTo>
                  <a:lnTo>
                    <a:pt x="514" y="1823"/>
                  </a:lnTo>
                  <a:lnTo>
                    <a:pt x="526" y="1820"/>
                  </a:lnTo>
                  <a:lnTo>
                    <a:pt x="548" y="1813"/>
                  </a:lnTo>
                  <a:lnTo>
                    <a:pt x="570" y="1804"/>
                  </a:lnTo>
                  <a:lnTo>
                    <a:pt x="581" y="1800"/>
                  </a:lnTo>
                  <a:lnTo>
                    <a:pt x="592" y="1795"/>
                  </a:lnTo>
                  <a:lnTo>
                    <a:pt x="614" y="1785"/>
                  </a:lnTo>
                  <a:lnTo>
                    <a:pt x="624" y="1779"/>
                  </a:lnTo>
                  <a:lnTo>
                    <a:pt x="635" y="1773"/>
                  </a:lnTo>
                  <a:lnTo>
                    <a:pt x="645" y="1766"/>
                  </a:lnTo>
                  <a:lnTo>
                    <a:pt x="655" y="1760"/>
                  </a:lnTo>
                  <a:lnTo>
                    <a:pt x="665" y="1754"/>
                  </a:lnTo>
                  <a:lnTo>
                    <a:pt x="675" y="1748"/>
                  </a:lnTo>
                  <a:lnTo>
                    <a:pt x="695" y="1734"/>
                  </a:lnTo>
                  <a:lnTo>
                    <a:pt x="715" y="1721"/>
                  </a:lnTo>
                  <a:lnTo>
                    <a:pt x="733" y="1706"/>
                  </a:lnTo>
                  <a:lnTo>
                    <a:pt x="750" y="1692"/>
                  </a:lnTo>
                  <a:lnTo>
                    <a:pt x="750" y="1695"/>
                  </a:lnTo>
                  <a:lnTo>
                    <a:pt x="751" y="1698"/>
                  </a:lnTo>
                  <a:lnTo>
                    <a:pt x="751" y="1701"/>
                  </a:lnTo>
                  <a:lnTo>
                    <a:pt x="753" y="1704"/>
                  </a:lnTo>
                  <a:lnTo>
                    <a:pt x="756" y="1711"/>
                  </a:lnTo>
                  <a:lnTo>
                    <a:pt x="761" y="1718"/>
                  </a:lnTo>
                  <a:lnTo>
                    <a:pt x="767" y="1724"/>
                  </a:lnTo>
                  <a:lnTo>
                    <a:pt x="774" y="1731"/>
                  </a:lnTo>
                  <a:lnTo>
                    <a:pt x="783" y="1738"/>
                  </a:lnTo>
                  <a:lnTo>
                    <a:pt x="792" y="1744"/>
                  </a:lnTo>
                  <a:lnTo>
                    <a:pt x="802" y="1751"/>
                  </a:lnTo>
                  <a:lnTo>
                    <a:pt x="813" y="1758"/>
                  </a:lnTo>
                  <a:lnTo>
                    <a:pt x="825" y="1764"/>
                  </a:lnTo>
                  <a:lnTo>
                    <a:pt x="838" y="1772"/>
                  </a:lnTo>
                  <a:lnTo>
                    <a:pt x="864" y="1784"/>
                  </a:lnTo>
                  <a:lnTo>
                    <a:pt x="892" y="1796"/>
                  </a:lnTo>
                  <a:lnTo>
                    <a:pt x="921" y="1808"/>
                  </a:lnTo>
                  <a:lnTo>
                    <a:pt x="949" y="1818"/>
                  </a:lnTo>
                  <a:lnTo>
                    <a:pt x="977" y="1827"/>
                  </a:lnTo>
                  <a:lnTo>
                    <a:pt x="1003" y="1835"/>
                  </a:lnTo>
                  <a:lnTo>
                    <a:pt x="1028" y="1841"/>
                  </a:lnTo>
                  <a:lnTo>
                    <a:pt x="1049" y="1846"/>
                  </a:lnTo>
                  <a:lnTo>
                    <a:pt x="1065" y="1849"/>
                  </a:lnTo>
                  <a:lnTo>
                    <a:pt x="1072" y="1850"/>
                  </a:lnTo>
                  <a:lnTo>
                    <a:pt x="1078" y="1850"/>
                  </a:lnTo>
                  <a:lnTo>
                    <a:pt x="1101" y="1849"/>
                  </a:lnTo>
                  <a:lnTo>
                    <a:pt x="1125" y="1847"/>
                  </a:lnTo>
                  <a:lnTo>
                    <a:pt x="1136" y="1845"/>
                  </a:lnTo>
                  <a:lnTo>
                    <a:pt x="1148" y="1844"/>
                  </a:lnTo>
                  <a:lnTo>
                    <a:pt x="1171" y="1839"/>
                  </a:lnTo>
                  <a:lnTo>
                    <a:pt x="1182" y="1836"/>
                  </a:lnTo>
                  <a:lnTo>
                    <a:pt x="1194" y="1833"/>
                  </a:lnTo>
                  <a:lnTo>
                    <a:pt x="1205" y="1829"/>
                  </a:lnTo>
                  <a:lnTo>
                    <a:pt x="1216" y="1826"/>
                  </a:lnTo>
                  <a:lnTo>
                    <a:pt x="1239" y="1817"/>
                  </a:lnTo>
                  <a:lnTo>
                    <a:pt x="1260" y="1808"/>
                  </a:lnTo>
                  <a:lnTo>
                    <a:pt x="1282" y="1798"/>
                  </a:lnTo>
                  <a:lnTo>
                    <a:pt x="1303" y="1786"/>
                  </a:lnTo>
                  <a:lnTo>
                    <a:pt x="1323" y="1774"/>
                  </a:lnTo>
                  <a:lnTo>
                    <a:pt x="1344" y="1760"/>
                  </a:lnTo>
                  <a:lnTo>
                    <a:pt x="1363" y="1746"/>
                  </a:lnTo>
                  <a:lnTo>
                    <a:pt x="1382" y="1732"/>
                  </a:lnTo>
                  <a:lnTo>
                    <a:pt x="1400" y="1717"/>
                  </a:lnTo>
                  <a:lnTo>
                    <a:pt x="1417" y="1701"/>
                  </a:lnTo>
                  <a:lnTo>
                    <a:pt x="1434" y="1717"/>
                  </a:lnTo>
                  <a:lnTo>
                    <a:pt x="1452" y="1732"/>
                  </a:lnTo>
                  <a:lnTo>
                    <a:pt x="1470" y="1746"/>
                  </a:lnTo>
                  <a:lnTo>
                    <a:pt x="1489" y="1760"/>
                  </a:lnTo>
                  <a:lnTo>
                    <a:pt x="1508" y="1774"/>
                  </a:lnTo>
                  <a:lnTo>
                    <a:pt x="1528" y="1786"/>
                  </a:lnTo>
                  <a:lnTo>
                    <a:pt x="1548" y="1798"/>
                  </a:lnTo>
                  <a:lnTo>
                    <a:pt x="1569" y="1808"/>
                  </a:lnTo>
                  <a:lnTo>
                    <a:pt x="1580" y="1813"/>
                  </a:lnTo>
                  <a:lnTo>
                    <a:pt x="1590" y="1817"/>
                  </a:lnTo>
                  <a:lnTo>
                    <a:pt x="1601" y="1822"/>
                  </a:lnTo>
                  <a:lnTo>
                    <a:pt x="1612" y="1826"/>
                  </a:lnTo>
                  <a:lnTo>
                    <a:pt x="1634" y="1833"/>
                  </a:lnTo>
                  <a:lnTo>
                    <a:pt x="1657" y="1839"/>
                  </a:lnTo>
                  <a:lnTo>
                    <a:pt x="1669" y="1841"/>
                  </a:lnTo>
                  <a:lnTo>
                    <a:pt x="1680" y="1844"/>
                  </a:lnTo>
                  <a:lnTo>
                    <a:pt x="1691" y="1845"/>
                  </a:lnTo>
                  <a:lnTo>
                    <a:pt x="1703" y="1847"/>
                  </a:lnTo>
                  <a:lnTo>
                    <a:pt x="1726" y="1849"/>
                  </a:lnTo>
                  <a:lnTo>
                    <a:pt x="1749" y="1850"/>
                  </a:lnTo>
                  <a:lnTo>
                    <a:pt x="1755" y="1850"/>
                  </a:lnTo>
                  <a:lnTo>
                    <a:pt x="1762" y="1849"/>
                  </a:lnTo>
                  <a:lnTo>
                    <a:pt x="1779" y="1846"/>
                  </a:lnTo>
                  <a:lnTo>
                    <a:pt x="1799" y="1841"/>
                  </a:lnTo>
                  <a:lnTo>
                    <a:pt x="1823" y="1835"/>
                  </a:lnTo>
                  <a:lnTo>
                    <a:pt x="1849" y="1827"/>
                  </a:lnTo>
                  <a:lnTo>
                    <a:pt x="1877" y="1818"/>
                  </a:lnTo>
                  <a:lnTo>
                    <a:pt x="1905" y="1808"/>
                  </a:lnTo>
                  <a:lnTo>
                    <a:pt x="1920" y="1802"/>
                  </a:lnTo>
                  <a:lnTo>
                    <a:pt x="1934" y="1796"/>
                  </a:lnTo>
                  <a:lnTo>
                    <a:pt x="1948" y="1790"/>
                  </a:lnTo>
                  <a:lnTo>
                    <a:pt x="1963" y="1784"/>
                  </a:lnTo>
                  <a:lnTo>
                    <a:pt x="1989" y="1772"/>
                  </a:lnTo>
                  <a:lnTo>
                    <a:pt x="2014" y="1758"/>
                  </a:lnTo>
                  <a:lnTo>
                    <a:pt x="2025" y="1751"/>
                  </a:lnTo>
                  <a:lnTo>
                    <a:pt x="2035" y="1744"/>
                  </a:lnTo>
                  <a:lnTo>
                    <a:pt x="2045" y="1738"/>
                  </a:lnTo>
                  <a:lnTo>
                    <a:pt x="2053" y="1731"/>
                  </a:lnTo>
                  <a:lnTo>
                    <a:pt x="2060" y="1724"/>
                  </a:lnTo>
                  <a:lnTo>
                    <a:pt x="2066" y="1718"/>
                  </a:lnTo>
                  <a:lnTo>
                    <a:pt x="2071" y="1711"/>
                  </a:lnTo>
                  <a:lnTo>
                    <a:pt x="2075" y="1704"/>
                  </a:lnTo>
                  <a:lnTo>
                    <a:pt x="2076" y="1701"/>
                  </a:lnTo>
                  <a:lnTo>
                    <a:pt x="2077" y="1698"/>
                  </a:lnTo>
                  <a:lnTo>
                    <a:pt x="2077" y="1695"/>
                  </a:lnTo>
                  <a:lnTo>
                    <a:pt x="2077" y="1692"/>
                  </a:lnTo>
                  <a:lnTo>
                    <a:pt x="2092" y="1704"/>
                  </a:lnTo>
                  <a:lnTo>
                    <a:pt x="2107" y="1716"/>
                  </a:lnTo>
                  <a:lnTo>
                    <a:pt x="2107" y="2180"/>
                  </a:lnTo>
                  <a:lnTo>
                    <a:pt x="2107" y="2644"/>
                  </a:lnTo>
                  <a:lnTo>
                    <a:pt x="2088" y="2655"/>
                  </a:lnTo>
                  <a:lnTo>
                    <a:pt x="2068" y="2665"/>
                  </a:lnTo>
                  <a:lnTo>
                    <a:pt x="2049" y="2675"/>
                  </a:lnTo>
                  <a:lnTo>
                    <a:pt x="2029" y="2685"/>
                  </a:lnTo>
                  <a:lnTo>
                    <a:pt x="1989" y="2703"/>
                  </a:lnTo>
                  <a:lnTo>
                    <a:pt x="1947" y="2721"/>
                  </a:lnTo>
                  <a:lnTo>
                    <a:pt x="1906" y="2737"/>
                  </a:lnTo>
                  <a:lnTo>
                    <a:pt x="1885" y="2745"/>
                  </a:lnTo>
                  <a:lnTo>
                    <a:pt x="1864" y="2752"/>
                  </a:lnTo>
                  <a:lnTo>
                    <a:pt x="1842" y="2759"/>
                  </a:lnTo>
                  <a:lnTo>
                    <a:pt x="1821" y="2765"/>
                  </a:lnTo>
                  <a:lnTo>
                    <a:pt x="1800" y="2772"/>
                  </a:lnTo>
                  <a:lnTo>
                    <a:pt x="1778" y="2778"/>
                  </a:lnTo>
                  <a:lnTo>
                    <a:pt x="1734" y="2789"/>
                  </a:lnTo>
                  <a:lnTo>
                    <a:pt x="1712" y="2793"/>
                  </a:lnTo>
                  <a:lnTo>
                    <a:pt x="1690" y="2798"/>
                  </a:lnTo>
                  <a:lnTo>
                    <a:pt x="1668" y="2802"/>
                  </a:lnTo>
                  <a:lnTo>
                    <a:pt x="1645" y="2806"/>
                  </a:lnTo>
                  <a:lnTo>
                    <a:pt x="1622" y="2810"/>
                  </a:lnTo>
                  <a:lnTo>
                    <a:pt x="1599" y="2813"/>
                  </a:lnTo>
                  <a:lnTo>
                    <a:pt x="1553" y="2818"/>
                  </a:lnTo>
                  <a:lnTo>
                    <a:pt x="1530" y="2820"/>
                  </a:lnTo>
                  <a:lnTo>
                    <a:pt x="1507" y="2822"/>
                  </a:lnTo>
                  <a:lnTo>
                    <a:pt x="1461" y="2824"/>
                  </a:lnTo>
                  <a:lnTo>
                    <a:pt x="1414" y="2825"/>
                  </a:lnTo>
                  <a:lnTo>
                    <a:pt x="1377" y="2824"/>
                  </a:lnTo>
                  <a:lnTo>
                    <a:pt x="1341" y="2823"/>
                  </a:lnTo>
                  <a:lnTo>
                    <a:pt x="1304" y="2821"/>
                  </a:lnTo>
                  <a:lnTo>
                    <a:pt x="1269" y="2818"/>
                  </a:lnTo>
                  <a:lnTo>
                    <a:pt x="1233" y="2814"/>
                  </a:lnTo>
                  <a:lnTo>
                    <a:pt x="1198" y="2809"/>
                  </a:lnTo>
                  <a:lnTo>
                    <a:pt x="1163" y="2803"/>
                  </a:lnTo>
                  <a:lnTo>
                    <a:pt x="1129" y="2796"/>
                  </a:lnTo>
                  <a:lnTo>
                    <a:pt x="1094" y="2789"/>
                  </a:lnTo>
                  <a:lnTo>
                    <a:pt x="1060" y="2781"/>
                  </a:lnTo>
                  <a:lnTo>
                    <a:pt x="1027" y="2771"/>
                  </a:lnTo>
                  <a:lnTo>
                    <a:pt x="993" y="2762"/>
                  </a:lnTo>
                  <a:lnTo>
                    <a:pt x="960" y="2751"/>
                  </a:lnTo>
                  <a:lnTo>
                    <a:pt x="927" y="2739"/>
                  </a:lnTo>
                  <a:lnTo>
                    <a:pt x="895" y="2727"/>
                  </a:lnTo>
                  <a:lnTo>
                    <a:pt x="863" y="2714"/>
                  </a:lnTo>
                  <a:lnTo>
                    <a:pt x="832" y="2700"/>
                  </a:lnTo>
                  <a:lnTo>
                    <a:pt x="801" y="2686"/>
                  </a:lnTo>
                  <a:lnTo>
                    <a:pt x="770" y="2671"/>
                  </a:lnTo>
                  <a:lnTo>
                    <a:pt x="740" y="2655"/>
                  </a:lnTo>
                  <a:lnTo>
                    <a:pt x="710" y="2638"/>
                  </a:lnTo>
                  <a:lnTo>
                    <a:pt x="680" y="2621"/>
                  </a:lnTo>
                  <a:lnTo>
                    <a:pt x="651" y="2603"/>
                  </a:lnTo>
                  <a:lnTo>
                    <a:pt x="623" y="2584"/>
                  </a:lnTo>
                  <a:lnTo>
                    <a:pt x="595" y="2565"/>
                  </a:lnTo>
                  <a:lnTo>
                    <a:pt x="568" y="2544"/>
                  </a:lnTo>
                  <a:lnTo>
                    <a:pt x="541" y="2523"/>
                  </a:lnTo>
                  <a:lnTo>
                    <a:pt x="514" y="2502"/>
                  </a:lnTo>
                  <a:lnTo>
                    <a:pt x="488" y="2480"/>
                  </a:lnTo>
                  <a:lnTo>
                    <a:pt x="463" y="2458"/>
                  </a:lnTo>
                  <a:lnTo>
                    <a:pt x="438" y="2435"/>
                  </a:lnTo>
                  <a:lnTo>
                    <a:pt x="414" y="2411"/>
                  </a:lnTo>
                  <a:lnTo>
                    <a:pt x="390" y="2387"/>
                  </a:lnTo>
                  <a:lnTo>
                    <a:pt x="367" y="2362"/>
                  </a:lnTo>
                  <a:lnTo>
                    <a:pt x="344" y="2337"/>
                  </a:lnTo>
                  <a:lnTo>
                    <a:pt x="322" y="2311"/>
                  </a:lnTo>
                  <a:lnTo>
                    <a:pt x="301" y="2285"/>
                  </a:lnTo>
                  <a:lnTo>
                    <a:pt x="280" y="2258"/>
                  </a:lnTo>
                  <a:lnTo>
                    <a:pt x="260" y="2231"/>
                  </a:lnTo>
                  <a:lnTo>
                    <a:pt x="241" y="2203"/>
                  </a:lnTo>
                  <a:lnTo>
                    <a:pt x="223" y="2174"/>
                  </a:lnTo>
                  <a:lnTo>
                    <a:pt x="205" y="2145"/>
                  </a:lnTo>
                  <a:lnTo>
                    <a:pt x="187" y="2115"/>
                  </a:lnTo>
                  <a:lnTo>
                    <a:pt x="171" y="2085"/>
                  </a:lnTo>
                  <a:lnTo>
                    <a:pt x="155" y="2055"/>
                  </a:lnTo>
                  <a:lnTo>
                    <a:pt x="139" y="2025"/>
                  </a:lnTo>
                  <a:lnTo>
                    <a:pt x="125" y="1994"/>
                  </a:lnTo>
                  <a:lnTo>
                    <a:pt x="111" y="1962"/>
                  </a:lnTo>
                  <a:lnTo>
                    <a:pt x="98" y="1931"/>
                  </a:lnTo>
                  <a:lnTo>
                    <a:pt x="86" y="1898"/>
                  </a:lnTo>
                  <a:lnTo>
                    <a:pt x="74" y="1866"/>
                  </a:lnTo>
                  <a:lnTo>
                    <a:pt x="63" y="1833"/>
                  </a:lnTo>
                  <a:lnTo>
                    <a:pt x="53" y="1800"/>
                  </a:lnTo>
                  <a:lnTo>
                    <a:pt x="44" y="1765"/>
                  </a:lnTo>
                  <a:lnTo>
                    <a:pt x="36" y="1731"/>
                  </a:lnTo>
                  <a:lnTo>
                    <a:pt x="28" y="1697"/>
                  </a:lnTo>
                  <a:lnTo>
                    <a:pt x="22" y="1662"/>
                  </a:lnTo>
                  <a:lnTo>
                    <a:pt x="16" y="1627"/>
                  </a:lnTo>
                  <a:lnTo>
                    <a:pt x="11" y="1592"/>
                  </a:lnTo>
                  <a:lnTo>
                    <a:pt x="7" y="1557"/>
                  </a:lnTo>
                  <a:lnTo>
                    <a:pt x="4" y="1521"/>
                  </a:lnTo>
                  <a:lnTo>
                    <a:pt x="1" y="1485"/>
                  </a:lnTo>
                  <a:lnTo>
                    <a:pt x="0" y="1449"/>
                  </a:lnTo>
                  <a:lnTo>
                    <a:pt x="0" y="1413"/>
                  </a:lnTo>
                </a:path>
              </a:pathLst>
            </a:custGeom>
            <a:solidFill>
              <a:srgbClr val="00006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F5DFD6-D05E-4290-93C6-0CD70635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USS Lead Superfund Site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Sampling strategy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85825" y="2057400"/>
            <a:ext cx="7800975" cy="38211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Collecting Samples</a:t>
            </a:r>
          </a:p>
        </p:txBody>
      </p:sp>
      <p:pic>
        <p:nvPicPr>
          <p:cNvPr id="12291" name="Picture 2" descr="C:\Users\rlantz\AppData\Local\Microsoft\Windows\Temporary Internet Files\Content.Outlook\QUIH0LIM\100_183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4267200" cy="3200400"/>
          </a:xfrm>
          <a:noFill/>
        </p:spPr>
      </p:pic>
      <p:pic>
        <p:nvPicPr>
          <p:cNvPr id="12292" name="Picture 3" descr="C:\Users\rlantz\AppData\Local\Microsoft\Windows\Temporary Internet Files\Content.Outlook\QUIH0LIM\100_186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Phase II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Phase II investigation will incorporate results from current sampling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Closer density?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Additional compounds still needed?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Others?</a:t>
            </a:r>
          </a:p>
          <a:p>
            <a:pPr lvl="1"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Phase II is expected to commence summer 2010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Michael Berkoff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Berkoff.michael@epa.gov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312-353-8983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Janet Pope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Pope.janet@epa.gov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312-353-0628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Technical Assistance Grant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solidFill>
                  <a:schemeClr val="bg1"/>
                </a:solidFill>
              </a:rPr>
              <a:t>http://www.epa.gov/superfund/community/tag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Questions/Discussion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http://www.epa.gov/region5superfund/npl/indiana/IND047030226.htm 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http://cfpub.epa.gov/supercpad/cursites/csitinfo.cfm?id=0501433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Fact Sheet about Lead and Health: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http://www.atsdr.cdc.gov/tfacts13.pdf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Possible Cleanup strategy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5088" y="1600200"/>
            <a:ext cx="6473825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Topics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Superfund Program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Superfund Process/Timeline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USS Lead upcoming Schedule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Questions/Discussion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 l="1683" t="2400" r="1683"/>
          <a:stretch>
            <a:fillRect/>
          </a:stretch>
        </p:blipFill>
        <p:spPr>
          <a:xfrm>
            <a:off x="0" y="455613"/>
            <a:ext cx="9144000" cy="647858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USS Lead Schedule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Remedial Investigation 2010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Cleanup Study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Feasibility Study 2011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Evaluation of Cleanup Options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Proposed Plan late 2011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EPA Proposes Cleanup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Record of Decision early 2012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EPA Selects Cleanup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USS Lead Schedule cont’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Remedial Design 2012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Remedial Action 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2971800" cy="1096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Current Sampling Activities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3200" smtClean="0">
                <a:solidFill>
                  <a:schemeClr val="bg1"/>
                </a:solidFill>
              </a:rPr>
              <a:t>Technique – Following Superfund Lead-Contaminated Residential Sites Handbook approach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67437">
            <a:off x="3109913" y="2986088"/>
            <a:ext cx="38052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Current Sampling Activities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Nature and Extent of Contamination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</a:rPr>
              <a:t>Geographic Range - Attempting “coarse grid pattern” with 1 to 2 properties sampled per block</a:t>
            </a:r>
          </a:p>
          <a:p>
            <a:pPr lvl="1" eaLnBrk="1" hangingPunct="1"/>
            <a:r>
              <a:rPr lang="en-US" sz="2400" smtClean="0">
                <a:solidFill>
                  <a:schemeClr val="bg1"/>
                </a:solidFill>
              </a:rPr>
              <a:t>Depth – collecting samples down to 2 ft (previous work focused on surface)</a:t>
            </a:r>
          </a:p>
          <a:p>
            <a:pPr lvl="1" eaLnBrk="1" hangingPunct="1"/>
            <a:endParaRPr lang="en-US" sz="24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Phased Approach – this is phase 1 before more focused investigation, probably next summer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Investigation techniques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Composite samples from front and back yards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Individual samples from play areas and gardens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Composite samples from drip lines (or gutter outfalls)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Subset of properties will be sampled for other contaminants besides metals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443</Words>
  <Application>Microsoft Office PowerPoint</Application>
  <PresentationFormat>On-screen Show (4:3)</PresentationFormat>
  <Paragraphs>77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USS Lead Superfund Site</vt:lpstr>
      <vt:lpstr>Topics</vt:lpstr>
      <vt:lpstr>Slide 3</vt:lpstr>
      <vt:lpstr>USS Lead Schedule</vt:lpstr>
      <vt:lpstr>USS Lead Schedule cont’</vt:lpstr>
      <vt:lpstr>Slide 6</vt:lpstr>
      <vt:lpstr>Current Sampling Activities</vt:lpstr>
      <vt:lpstr>Current Sampling Activities</vt:lpstr>
      <vt:lpstr>Investigation techniques</vt:lpstr>
      <vt:lpstr>Sampling strategy</vt:lpstr>
      <vt:lpstr>Collecting Samples</vt:lpstr>
      <vt:lpstr>Phase II</vt:lpstr>
      <vt:lpstr>Contact Information</vt:lpstr>
      <vt:lpstr>Technical Assistance Grant</vt:lpstr>
      <vt:lpstr>Questions/Discussion</vt:lpstr>
      <vt:lpstr>Possible Cleanup strategy</vt:lpstr>
    </vt:vector>
  </TitlesOfParts>
  <Company>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epauser</dc:creator>
  <cp:lastModifiedBy>Michael Berkoff</cp:lastModifiedBy>
  <cp:revision>38</cp:revision>
  <dcterms:created xsi:type="dcterms:W3CDTF">2009-12-14T18:45:38Z</dcterms:created>
  <dcterms:modified xsi:type="dcterms:W3CDTF">2011-12-01T23:05:48Z</dcterms:modified>
</cp:coreProperties>
</file>